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962" r:id="rId3"/>
    <p:sldMasterId id="2147483682" r:id="rId4"/>
  </p:sldMasterIdLst>
  <p:notesMasterIdLst>
    <p:notesMasterId r:id="rId56"/>
  </p:notesMasterIdLst>
  <p:handoutMasterIdLst>
    <p:handoutMasterId r:id="rId57"/>
  </p:handoutMasterIdLst>
  <p:sldIdLst>
    <p:sldId id="256" r:id="rId5"/>
    <p:sldId id="257" r:id="rId6"/>
    <p:sldId id="351" r:id="rId7"/>
    <p:sldId id="352" r:id="rId8"/>
    <p:sldId id="353" r:id="rId9"/>
    <p:sldId id="354" r:id="rId10"/>
    <p:sldId id="327" r:id="rId11"/>
    <p:sldId id="328" r:id="rId12"/>
    <p:sldId id="355" r:id="rId13"/>
    <p:sldId id="356" r:id="rId14"/>
    <p:sldId id="358" r:id="rId15"/>
    <p:sldId id="359" r:id="rId16"/>
    <p:sldId id="329" r:id="rId17"/>
    <p:sldId id="363" r:id="rId18"/>
    <p:sldId id="365" r:id="rId19"/>
    <p:sldId id="361" r:id="rId20"/>
    <p:sldId id="330" r:id="rId21"/>
    <p:sldId id="331" r:id="rId22"/>
    <p:sldId id="332" r:id="rId23"/>
    <p:sldId id="362" r:id="rId24"/>
    <p:sldId id="334" r:id="rId25"/>
    <p:sldId id="336" r:id="rId26"/>
    <p:sldId id="337" r:id="rId27"/>
    <p:sldId id="343" r:id="rId28"/>
    <p:sldId id="377" r:id="rId29"/>
    <p:sldId id="378" r:id="rId30"/>
    <p:sldId id="383" r:id="rId31"/>
    <p:sldId id="380" r:id="rId32"/>
    <p:sldId id="381" r:id="rId33"/>
    <p:sldId id="370" r:id="rId34"/>
    <p:sldId id="385" r:id="rId35"/>
    <p:sldId id="384" r:id="rId36"/>
    <p:sldId id="344" r:id="rId37"/>
    <p:sldId id="375" r:id="rId38"/>
    <p:sldId id="387" r:id="rId39"/>
    <p:sldId id="386" r:id="rId40"/>
    <p:sldId id="346" r:id="rId41"/>
    <p:sldId id="372" r:id="rId42"/>
    <p:sldId id="373" r:id="rId43"/>
    <p:sldId id="349" r:id="rId44"/>
    <p:sldId id="350" r:id="rId45"/>
    <p:sldId id="382" r:id="rId46"/>
    <p:sldId id="319" r:id="rId47"/>
    <p:sldId id="320" r:id="rId48"/>
    <p:sldId id="360" r:id="rId49"/>
    <p:sldId id="321" r:id="rId50"/>
    <p:sldId id="322" r:id="rId51"/>
    <p:sldId id="323" r:id="rId52"/>
    <p:sldId id="324" r:id="rId53"/>
    <p:sldId id="325" r:id="rId54"/>
    <p:sldId id="364" r:id="rId55"/>
  </p:sldIdLst>
  <p:sldSz cx="10058400" cy="77724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3791" autoAdjust="0"/>
  </p:normalViewPr>
  <p:slideViewPr>
    <p:cSldViewPr>
      <p:cViewPr>
        <p:scale>
          <a:sx n="50" d="100"/>
          <a:sy n="50" d="100"/>
        </p:scale>
        <p:origin x="856" y="-52"/>
      </p:cViewPr>
      <p:guideLst>
        <p:guide orient="horz" pos="2448"/>
        <p:guide pos="3168"/>
      </p:guideLst>
    </p:cSldViewPr>
  </p:slideViewPr>
  <p:notesTextViewPr>
    <p:cViewPr>
      <p:scale>
        <a:sx n="100" d="100"/>
        <a:sy n="100" d="100"/>
      </p:scale>
      <p:origin x="0" y="0"/>
    </p:cViewPr>
  </p:notesTextViewPr>
  <p:notesViewPr>
    <p:cSldViewPr>
      <p:cViewPr varScale="1">
        <p:scale>
          <a:sx n="51" d="100"/>
          <a:sy n="51" d="100"/>
        </p:scale>
        <p:origin x="-291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F850D5B-9046-42F4-A533-B74FFF587BA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pitchFamily="2" charset="-122"/>
              </a:defRPr>
            </a:lvl1pPr>
          </a:lstStyle>
          <a:p>
            <a:pPr>
              <a:defRPr/>
            </a:pPr>
            <a:endParaRPr lang="zh-CN" altLang="en-US"/>
          </a:p>
        </p:txBody>
      </p:sp>
      <p:sp>
        <p:nvSpPr>
          <p:cNvPr id="3" name="日期占位符 2">
            <a:extLst>
              <a:ext uri="{FF2B5EF4-FFF2-40B4-BE49-F238E27FC236}">
                <a16:creationId xmlns:a16="http://schemas.microsoft.com/office/drawing/2014/main" id="{AE1034E2-FA60-4C91-88F8-E3696351ABE1}"/>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pitchFamily="2" charset="-122"/>
              </a:defRPr>
            </a:lvl1pPr>
          </a:lstStyle>
          <a:p>
            <a:pPr>
              <a:defRPr/>
            </a:pPr>
            <a:fld id="{0F6F0F74-5C79-4880-882E-03E6F8054B72}" type="datetimeFigureOut">
              <a:rPr lang="zh-CN" altLang="en-US"/>
              <a:pPr>
                <a:defRPr/>
              </a:pPr>
              <a:t>2023/5/2</a:t>
            </a:fld>
            <a:endParaRPr lang="zh-CN" altLang="en-US"/>
          </a:p>
        </p:txBody>
      </p:sp>
      <p:sp>
        <p:nvSpPr>
          <p:cNvPr id="4" name="页脚占位符 3">
            <a:extLst>
              <a:ext uri="{FF2B5EF4-FFF2-40B4-BE49-F238E27FC236}">
                <a16:creationId xmlns:a16="http://schemas.microsoft.com/office/drawing/2014/main" id="{4A6F5740-AE15-4C26-86D6-5A5377C3EF0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pitchFamily="2" charset="-122"/>
              </a:defRPr>
            </a:lvl1pPr>
          </a:lstStyle>
          <a:p>
            <a:pPr>
              <a:defRPr/>
            </a:pPr>
            <a:endParaRPr lang="zh-CN" altLang="en-US"/>
          </a:p>
        </p:txBody>
      </p:sp>
      <p:sp>
        <p:nvSpPr>
          <p:cNvPr id="5" name="灯片编号占位符 4">
            <a:extLst>
              <a:ext uri="{FF2B5EF4-FFF2-40B4-BE49-F238E27FC236}">
                <a16:creationId xmlns:a16="http://schemas.microsoft.com/office/drawing/2014/main" id="{CBB566CE-FB44-4D58-BF1F-F4D1A14D709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A25E544-051C-4C1F-BF1D-C9662357A7AC}"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F72AD00-9A75-4921-8741-25AD84CC009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pitchFamily="2" charset="-122"/>
              </a:defRPr>
            </a:lvl1pPr>
          </a:lstStyle>
          <a:p>
            <a:pPr>
              <a:defRPr/>
            </a:pPr>
            <a:endParaRPr lang="zh-CN" altLang="en-US"/>
          </a:p>
        </p:txBody>
      </p:sp>
      <p:sp>
        <p:nvSpPr>
          <p:cNvPr id="3" name="日期占位符 2">
            <a:extLst>
              <a:ext uri="{FF2B5EF4-FFF2-40B4-BE49-F238E27FC236}">
                <a16:creationId xmlns:a16="http://schemas.microsoft.com/office/drawing/2014/main" id="{319F2151-0144-4C1C-83CA-7A28E6BECD8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pitchFamily="2" charset="-122"/>
              </a:defRPr>
            </a:lvl1pPr>
          </a:lstStyle>
          <a:p>
            <a:pPr>
              <a:defRPr/>
            </a:pPr>
            <a:fld id="{0F207D2B-406B-43A9-AC91-D763629A9FB4}" type="datetimeFigureOut">
              <a:rPr lang="zh-CN" altLang="en-US"/>
              <a:pPr>
                <a:defRPr/>
              </a:pPr>
              <a:t>2023/5/2</a:t>
            </a:fld>
            <a:endParaRPr lang="zh-CN" altLang="en-US"/>
          </a:p>
        </p:txBody>
      </p:sp>
      <p:sp>
        <p:nvSpPr>
          <p:cNvPr id="4" name="幻灯片图像占位符 3">
            <a:extLst>
              <a:ext uri="{FF2B5EF4-FFF2-40B4-BE49-F238E27FC236}">
                <a16:creationId xmlns:a16="http://schemas.microsoft.com/office/drawing/2014/main" id="{38BDD1DF-87E5-471F-9128-A1D34D4A8398}"/>
              </a:ext>
            </a:extLst>
          </p:cNvPr>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B268DD4D-358A-4745-BBD7-49890B769E4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E16A76BA-F8C9-4627-92B3-7B948DA5101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pitchFamily="2" charset="-122"/>
              </a:defRPr>
            </a:lvl1pPr>
          </a:lstStyle>
          <a:p>
            <a:pPr>
              <a:defRPr/>
            </a:pPr>
            <a:endParaRPr lang="zh-CN" altLang="en-US"/>
          </a:p>
        </p:txBody>
      </p:sp>
      <p:sp>
        <p:nvSpPr>
          <p:cNvPr id="7" name="灯片编号占位符 6">
            <a:extLst>
              <a:ext uri="{FF2B5EF4-FFF2-40B4-BE49-F238E27FC236}">
                <a16:creationId xmlns:a16="http://schemas.microsoft.com/office/drawing/2014/main" id="{B98E390E-B7A1-489D-84B2-CDCA735A3B2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B12517C-8E8F-47FE-A4AE-E4FE06FF73DC}"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146C1533-34E2-42F4-A6C2-D80A689740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id="{6A001C4A-2798-4DF7-B428-1AF5E4CF42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latin typeface="Lucida Grande" charset="0"/>
                <a:sym typeface="Lucida Grande" charset="0"/>
              </a:rPr>
              <a:t>linear interpolation is not the best way to generate in-between frames</a:t>
            </a:r>
          </a:p>
          <a:p>
            <a:pPr eaLnBrk="1" hangingPunct="1">
              <a:spcBef>
                <a:spcPct val="0"/>
              </a:spcBef>
            </a:pPr>
            <a:r>
              <a:rPr lang="en-US" altLang="zh-CN">
                <a:latin typeface="Lucida Grande" charset="0"/>
                <a:sym typeface="Lucida Grande" charset="0"/>
              </a:rPr>
              <a:t>not smooth, not realistic</a:t>
            </a:r>
          </a:p>
          <a:p>
            <a:pPr eaLnBrk="1" hangingPunct="1">
              <a:spcBef>
                <a:spcPct val="0"/>
              </a:spcBef>
            </a:pPr>
            <a:endParaRPr lang="zh-CN" altLang="en-US"/>
          </a:p>
        </p:txBody>
      </p:sp>
      <p:sp>
        <p:nvSpPr>
          <p:cNvPr id="59396" name="灯片编号占位符 3">
            <a:extLst>
              <a:ext uri="{FF2B5EF4-FFF2-40B4-BE49-F238E27FC236}">
                <a16:creationId xmlns:a16="http://schemas.microsoft.com/office/drawing/2014/main" id="{11F1C971-B8AF-4182-98A5-D280A3D0B8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12770DB-9280-4DA1-80E7-CDD0532291C5}" type="slidenum">
              <a:rPr lang="zh-CN" altLang="en-US"/>
              <a:pPr eaLnBrk="1" hangingPunct="1"/>
              <a:t>16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54614BAA-0B01-435D-AD90-58D545460F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E87AFFE8-3059-4F5A-9A14-01106547F5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64516" name="灯片编号占位符 3">
            <a:extLst>
              <a:ext uri="{FF2B5EF4-FFF2-40B4-BE49-F238E27FC236}">
                <a16:creationId xmlns:a16="http://schemas.microsoft.com/office/drawing/2014/main" id="{09FA3009-9D8A-48D0-B975-F0E990B786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96BA31-02AE-4A4B-A0F6-07EB99254E50}" type="slidenum">
              <a:rPr lang="zh-CN" altLang="en-US"/>
              <a:pPr eaLnBrk="1" hangingPunct="1"/>
              <a:t>31</a:t>
            </a:fld>
            <a:endParaRPr lang="zh-CN" altLang="en-US"/>
          </a:p>
        </p:txBody>
      </p:sp>
    </p:spTree>
    <p:extLst>
      <p:ext uri="{BB962C8B-B14F-4D97-AF65-F5344CB8AC3E}">
        <p14:creationId xmlns:p14="http://schemas.microsoft.com/office/powerpoint/2010/main" val="2875507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54614BAA-0B01-435D-AD90-58D545460F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E87AFFE8-3059-4F5A-9A14-01106547F5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64516" name="灯片编号占位符 3">
            <a:extLst>
              <a:ext uri="{FF2B5EF4-FFF2-40B4-BE49-F238E27FC236}">
                <a16:creationId xmlns:a16="http://schemas.microsoft.com/office/drawing/2014/main" id="{09FA3009-9D8A-48D0-B975-F0E990B786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96BA31-02AE-4A4B-A0F6-07EB99254E50}" type="slidenum">
              <a:rPr lang="zh-CN" altLang="en-US"/>
              <a:pPr eaLnBrk="1" hangingPunct="1"/>
              <a:t>32</a:t>
            </a:fld>
            <a:endParaRPr lang="zh-CN" altLang="en-US"/>
          </a:p>
        </p:txBody>
      </p:sp>
    </p:spTree>
    <p:extLst>
      <p:ext uri="{BB962C8B-B14F-4D97-AF65-F5344CB8AC3E}">
        <p14:creationId xmlns:p14="http://schemas.microsoft.com/office/powerpoint/2010/main" val="3066332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12517C-8E8F-47FE-A4AE-E4FE06FF73DC}" type="slidenum">
              <a:rPr lang="zh-CN" altLang="en-US" smtClean="0"/>
              <a:pPr/>
              <a:t>34</a:t>
            </a:fld>
            <a:endParaRPr lang="zh-CN" altLang="en-US"/>
          </a:p>
        </p:txBody>
      </p:sp>
    </p:spTree>
    <p:extLst>
      <p:ext uri="{BB962C8B-B14F-4D97-AF65-F5344CB8AC3E}">
        <p14:creationId xmlns:p14="http://schemas.microsoft.com/office/powerpoint/2010/main" val="2995747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12517C-8E8F-47FE-A4AE-E4FE06FF73DC}" type="slidenum">
              <a:rPr lang="zh-CN" altLang="en-US" smtClean="0"/>
              <a:pPr/>
              <a:t>35</a:t>
            </a:fld>
            <a:endParaRPr lang="zh-CN" altLang="en-US"/>
          </a:p>
        </p:txBody>
      </p:sp>
    </p:spTree>
    <p:extLst>
      <p:ext uri="{BB962C8B-B14F-4D97-AF65-F5344CB8AC3E}">
        <p14:creationId xmlns:p14="http://schemas.microsoft.com/office/powerpoint/2010/main" val="620097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203EA50D-67F2-4311-9844-07398E67EB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a:extLst>
              <a:ext uri="{FF2B5EF4-FFF2-40B4-BE49-F238E27FC236}">
                <a16:creationId xmlns:a16="http://schemas.microsoft.com/office/drawing/2014/main" id="{7DD12E98-A506-4288-8E72-90FAAFBD06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将欧拉角转换为四元数，对四元数进行</a:t>
            </a:r>
            <a:r>
              <a:rPr lang="en-US" altLang="zh-CN" dirty="0" err="1"/>
              <a:t>slerp</a:t>
            </a:r>
            <a:r>
              <a:rPr lang="zh-CN" altLang="en-US" dirty="0"/>
              <a:t>即球面线性插值，再将这一系列四元数转换为对应的欧拉角，而后作用于角色。缺点是耗费一定的内存，但角色可以任意旋转，灵活度高。</a:t>
            </a:r>
          </a:p>
        </p:txBody>
      </p:sp>
      <p:sp>
        <p:nvSpPr>
          <p:cNvPr id="66564" name="灯片编号占位符 3">
            <a:extLst>
              <a:ext uri="{FF2B5EF4-FFF2-40B4-BE49-F238E27FC236}">
                <a16:creationId xmlns:a16="http://schemas.microsoft.com/office/drawing/2014/main" id="{4C985072-571A-4CE7-9FE1-BCEC1A7A52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7A54399-64F9-43CC-9FD9-442EAAB30E91}" type="slidenum">
              <a:rPr lang="zh-CN" altLang="en-US"/>
              <a:pPr eaLnBrk="1" hangingPunct="1"/>
              <a:t>37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95B67DEA-34CE-4686-B394-03047223AB0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id="{44926C03-89DB-4018-B41E-389B495EFD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7588" name="灯片编号占位符 3">
            <a:extLst>
              <a:ext uri="{FF2B5EF4-FFF2-40B4-BE49-F238E27FC236}">
                <a16:creationId xmlns:a16="http://schemas.microsoft.com/office/drawing/2014/main" id="{4621C2C4-0AFB-461E-A08E-FCE59D4E30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167388E-8DC4-4966-B79A-FA089D7E331E}" type="slidenum">
              <a:rPr lang="zh-CN" altLang="en-US"/>
              <a:pPr eaLnBrk="1" hangingPunct="1"/>
              <a:t>51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(Vt-V1)/(V2-V1) = t/1</a:t>
            </a:r>
          </a:p>
          <a:p>
            <a:r>
              <a:rPr lang="en-US" altLang="zh-CN" dirty="0"/>
              <a:t>Vt-V1=tV2-tV1</a:t>
            </a:r>
          </a:p>
          <a:p>
            <a:r>
              <a:rPr lang="en-US" altLang="zh-CN" dirty="0"/>
              <a:t>Vt=(1-t)V1+tV2</a:t>
            </a:r>
            <a:endParaRPr lang="zh-CN" altLang="en-US" dirty="0"/>
          </a:p>
        </p:txBody>
      </p:sp>
      <p:sp>
        <p:nvSpPr>
          <p:cNvPr id="4" name="灯片编号占位符 3"/>
          <p:cNvSpPr>
            <a:spLocks noGrp="1"/>
          </p:cNvSpPr>
          <p:nvPr>
            <p:ph type="sldNum" sz="quarter" idx="5"/>
          </p:nvPr>
        </p:nvSpPr>
        <p:spPr/>
        <p:txBody>
          <a:bodyPr/>
          <a:lstStyle/>
          <a:p>
            <a:fld id="{3B12517C-8E8F-47FE-A4AE-E4FE06FF73DC}" type="slidenum">
              <a:rPr lang="zh-CN" altLang="en-US" smtClean="0"/>
              <a:pPr/>
              <a:t>18</a:t>
            </a:fld>
            <a:endParaRPr lang="zh-CN" altLang="en-US"/>
          </a:p>
        </p:txBody>
      </p:sp>
    </p:spTree>
    <p:extLst>
      <p:ext uri="{BB962C8B-B14F-4D97-AF65-F5344CB8AC3E}">
        <p14:creationId xmlns:p14="http://schemas.microsoft.com/office/powerpoint/2010/main" val="3743978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983737D8-8768-4FAC-ACE7-9C06B50641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a:extLst>
              <a:ext uri="{FF2B5EF4-FFF2-40B4-BE49-F238E27FC236}">
                <a16:creationId xmlns:a16="http://schemas.microsoft.com/office/drawing/2014/main" id="{AB9E875D-7835-4444-A7E5-0DEE7A1EBD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latin typeface="Lucida Grande" charset="0"/>
                <a:sym typeface="Lucida Grande" charset="0"/>
              </a:rPr>
              <a:t>each curve is parameterized by the variable t</a:t>
            </a:r>
          </a:p>
          <a:p>
            <a:pPr eaLnBrk="1" hangingPunct="1">
              <a:spcBef>
                <a:spcPct val="0"/>
              </a:spcBef>
            </a:pPr>
            <a:r>
              <a:rPr lang="en-US" altLang="zh-CN" dirty="0"/>
              <a:t>Vt=(V2-V1)t + V1</a:t>
            </a:r>
            <a:endParaRPr lang="zh-CN" altLang="en-US" dirty="0"/>
          </a:p>
        </p:txBody>
      </p:sp>
      <p:sp>
        <p:nvSpPr>
          <p:cNvPr id="60420" name="灯片编号占位符 3">
            <a:extLst>
              <a:ext uri="{FF2B5EF4-FFF2-40B4-BE49-F238E27FC236}">
                <a16:creationId xmlns:a16="http://schemas.microsoft.com/office/drawing/2014/main" id="{683EA20D-9E57-437B-AD38-3789A62F87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51AEB6-9DE4-45E0-8714-2DB3AD3BFB63}" type="slidenum">
              <a:rPr lang="zh-CN" altLang="en-US"/>
              <a:pPr eaLnBrk="1" hangingPunct="1"/>
              <a:t>20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Times New Roman" panose="02020603050405020304" pitchFamily="18" charset="0"/>
                <a:cs typeface="Times New Roman" panose="02020603050405020304" pitchFamily="18" charset="0"/>
              </a:rPr>
              <a:t>The geometrical definition (sometimes referred to as static) begins by defining the line of nodes as the intersection of the planes </a:t>
            </a:r>
            <a:r>
              <a:rPr lang="en-US" altLang="zh-CN" dirty="0" err="1">
                <a:latin typeface="Times New Roman" panose="02020603050405020304" pitchFamily="18" charset="0"/>
                <a:cs typeface="Times New Roman" panose="02020603050405020304" pitchFamily="18" charset="0"/>
              </a:rPr>
              <a:t>xy</a:t>
            </a:r>
            <a:r>
              <a:rPr lang="en-US" altLang="zh-CN" dirty="0">
                <a:latin typeface="Times New Roman" panose="02020603050405020304" pitchFamily="18" charset="0"/>
                <a:cs typeface="Times New Roman" panose="02020603050405020304" pitchFamily="18" charset="0"/>
              </a:rPr>
              <a:t> and XY . Using it, the three Euler angles can be defined as follows:</a:t>
            </a:r>
            <a:endParaRPr lang="zh-CN" altLang="en-US"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3B12517C-8E8F-47FE-A4AE-E4FE06FF73DC}" type="slidenum">
              <a:rPr lang="zh-CN" altLang="en-US" smtClean="0"/>
              <a:pPr/>
              <a:t>25</a:t>
            </a:fld>
            <a:endParaRPr lang="zh-CN" altLang="en-US"/>
          </a:p>
        </p:txBody>
      </p:sp>
    </p:spTree>
    <p:extLst>
      <p:ext uri="{BB962C8B-B14F-4D97-AF65-F5344CB8AC3E}">
        <p14:creationId xmlns:p14="http://schemas.microsoft.com/office/powerpoint/2010/main" val="234793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sz="1200" dirty="0">
                <a:latin typeface="Times New Roman" panose="02020603050405020304" pitchFamily="18" charset="0"/>
                <a:cs typeface="Times New Roman" panose="02020603050405020304" pitchFamily="18" charset="0"/>
              </a:rPr>
              <a:t>Ψ</a:t>
            </a:r>
            <a:r>
              <a:rPr lang="en-US" altLang="zh-CN" sz="1200" dirty="0">
                <a:latin typeface="Times New Roman" panose="02020603050405020304" pitchFamily="18" charset="0"/>
                <a:cs typeface="Times New Roman" panose="02020603050405020304" pitchFamily="18" charset="0"/>
              </a:rPr>
              <a:t> </a:t>
            </a:r>
            <a:r>
              <a:rPr lang="en-US" altLang="zh-CN" sz="1200" b="0" i="0" kern="1200" dirty="0">
                <a:solidFill>
                  <a:schemeClr val="tx1"/>
                </a:solidFill>
                <a:effectLst/>
                <a:latin typeface="+mn-lt"/>
                <a:ea typeface="+mn-ea"/>
                <a:cs typeface="+mn-cs"/>
              </a:rPr>
              <a:t>Psi</a:t>
            </a:r>
            <a:endParaRPr lang="zh-CN" altLang="en-US" dirty="0"/>
          </a:p>
        </p:txBody>
      </p:sp>
      <p:sp>
        <p:nvSpPr>
          <p:cNvPr id="4" name="灯片编号占位符 3"/>
          <p:cNvSpPr>
            <a:spLocks noGrp="1"/>
          </p:cNvSpPr>
          <p:nvPr>
            <p:ph type="sldNum" sz="quarter" idx="5"/>
          </p:nvPr>
        </p:nvSpPr>
        <p:spPr/>
        <p:txBody>
          <a:bodyPr/>
          <a:lstStyle/>
          <a:p>
            <a:fld id="{3B12517C-8E8F-47FE-A4AE-E4FE06FF73DC}" type="slidenum">
              <a:rPr lang="zh-CN" altLang="en-US" smtClean="0"/>
              <a:pPr/>
              <a:t>26</a:t>
            </a:fld>
            <a:endParaRPr lang="zh-CN" altLang="en-US"/>
          </a:p>
        </p:txBody>
      </p:sp>
    </p:spTree>
    <p:extLst>
      <p:ext uri="{BB962C8B-B14F-4D97-AF65-F5344CB8AC3E}">
        <p14:creationId xmlns:p14="http://schemas.microsoft.com/office/powerpoint/2010/main" val="269958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convention:</a:t>
            </a:r>
            <a:r>
              <a:rPr lang="zh-CN" altLang="en-US" sz="1200" dirty="0">
                <a:latin typeface="Times New Roman" panose="02020603050405020304" pitchFamily="18" charset="0"/>
                <a:cs typeface="Times New Roman" panose="02020603050405020304" pitchFamily="18" charset="0"/>
              </a:rPr>
              <a:t> 顺规</a:t>
            </a:r>
            <a:endParaRPr lang="zh-CN" altLang="en-US" dirty="0"/>
          </a:p>
        </p:txBody>
      </p:sp>
      <p:sp>
        <p:nvSpPr>
          <p:cNvPr id="4" name="灯片编号占位符 3"/>
          <p:cNvSpPr>
            <a:spLocks noGrp="1"/>
          </p:cNvSpPr>
          <p:nvPr>
            <p:ph type="sldNum" sz="quarter" idx="5"/>
          </p:nvPr>
        </p:nvSpPr>
        <p:spPr/>
        <p:txBody>
          <a:bodyPr/>
          <a:lstStyle/>
          <a:p>
            <a:fld id="{3B12517C-8E8F-47FE-A4AE-E4FE06FF73DC}" type="slidenum">
              <a:rPr lang="zh-CN" altLang="en-US" smtClean="0"/>
              <a:pPr/>
              <a:t>27</a:t>
            </a:fld>
            <a:endParaRPr lang="zh-CN" altLang="en-US"/>
          </a:p>
        </p:txBody>
      </p:sp>
    </p:spTree>
    <p:extLst>
      <p:ext uri="{BB962C8B-B14F-4D97-AF65-F5344CB8AC3E}">
        <p14:creationId xmlns:p14="http://schemas.microsoft.com/office/powerpoint/2010/main" val="4004098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C00000"/>
                </a:solidFill>
                <a:latin typeface="Times New Roman" panose="02020603050405020304" pitchFamily="18" charset="0"/>
                <a:ea typeface="楷体_GB2312"/>
                <a:cs typeface="Times New Roman" panose="02020603050405020304" pitchFamily="18" charset="0"/>
              </a:rPr>
              <a:t>Extrinsic </a:t>
            </a:r>
            <a:r>
              <a:rPr lang="zh-CN" altLang="en-US" sz="1200" dirty="0">
                <a:solidFill>
                  <a:srgbClr val="C00000"/>
                </a:solidFill>
                <a:latin typeface="Times New Roman" panose="02020603050405020304" pitchFamily="18" charset="0"/>
                <a:ea typeface="楷体_GB2312"/>
                <a:cs typeface="Times New Roman" panose="02020603050405020304" pitchFamily="18" charset="0"/>
              </a:rPr>
              <a:t>外旋</a:t>
            </a:r>
            <a:endParaRPr lang="en-US" altLang="zh-CN" sz="1200" dirty="0">
              <a:solidFill>
                <a:srgbClr val="C00000"/>
              </a:solidFill>
              <a:latin typeface="Times New Roman" panose="02020603050405020304" pitchFamily="18" charset="0"/>
              <a:ea typeface="楷体_GB2312"/>
              <a:cs typeface="Times New Roman" panose="02020603050405020304" pitchFamily="18" charset="0"/>
            </a:endParaRPr>
          </a:p>
          <a:p>
            <a:r>
              <a:rPr lang="en-US" altLang="zh-CN" sz="1200" dirty="0">
                <a:solidFill>
                  <a:srgbClr val="C00000"/>
                </a:solidFill>
                <a:latin typeface="Times New Roman" panose="02020603050405020304" pitchFamily="18" charset="0"/>
                <a:ea typeface="楷体_GB2312"/>
                <a:cs typeface="Times New Roman" panose="02020603050405020304" pitchFamily="18" charset="0"/>
              </a:rPr>
              <a:t>Intrinsic </a:t>
            </a:r>
            <a:r>
              <a:rPr lang="zh-CN" altLang="en-US" sz="1200" dirty="0">
                <a:solidFill>
                  <a:srgbClr val="C00000"/>
                </a:solidFill>
                <a:latin typeface="Times New Roman" panose="02020603050405020304" pitchFamily="18" charset="0"/>
                <a:ea typeface="楷体_GB2312"/>
                <a:cs typeface="Times New Roman" panose="02020603050405020304" pitchFamily="18" charset="0"/>
              </a:rPr>
              <a:t>内旋</a:t>
            </a:r>
            <a:endParaRPr lang="zh-CN" altLang="en-US" dirty="0"/>
          </a:p>
        </p:txBody>
      </p:sp>
      <p:sp>
        <p:nvSpPr>
          <p:cNvPr id="4" name="灯片编号占位符 3"/>
          <p:cNvSpPr>
            <a:spLocks noGrp="1"/>
          </p:cNvSpPr>
          <p:nvPr>
            <p:ph type="sldNum" sz="quarter" idx="5"/>
          </p:nvPr>
        </p:nvSpPr>
        <p:spPr/>
        <p:txBody>
          <a:bodyPr/>
          <a:lstStyle/>
          <a:p>
            <a:fld id="{3B12517C-8E8F-47FE-A4AE-E4FE06FF73DC}" type="slidenum">
              <a:rPr lang="zh-CN" altLang="en-US" smtClean="0"/>
              <a:pPr/>
              <a:t>28</a:t>
            </a:fld>
            <a:endParaRPr lang="zh-CN" altLang="en-US"/>
          </a:p>
        </p:txBody>
      </p:sp>
    </p:spTree>
    <p:extLst>
      <p:ext uri="{BB962C8B-B14F-4D97-AF65-F5344CB8AC3E}">
        <p14:creationId xmlns:p14="http://schemas.microsoft.com/office/powerpoint/2010/main" val="3774316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欧拉角都是说的绕自身轴（运动轴）旋转，即内旋 。针对</a:t>
            </a:r>
            <a:r>
              <a:rPr lang="en-US" altLang="zh-CN" dirty="0"/>
              <a:t>12</a:t>
            </a:r>
            <a:r>
              <a:rPr lang="zh-CN" altLang="en-US" dirty="0"/>
              <a:t>顺规，所以</a:t>
            </a:r>
            <a:r>
              <a:rPr lang="en-US" altLang="zh-CN" dirty="0"/>
              <a:t>12</a:t>
            </a:r>
            <a:r>
              <a:rPr lang="zh-CN" altLang="en-US" dirty="0"/>
              <a:t>种表示方式</a:t>
            </a:r>
          </a:p>
        </p:txBody>
      </p:sp>
      <p:sp>
        <p:nvSpPr>
          <p:cNvPr id="4" name="灯片编号占位符 3"/>
          <p:cNvSpPr>
            <a:spLocks noGrp="1"/>
          </p:cNvSpPr>
          <p:nvPr>
            <p:ph type="sldNum" sz="quarter" idx="5"/>
          </p:nvPr>
        </p:nvSpPr>
        <p:spPr/>
        <p:txBody>
          <a:bodyPr/>
          <a:lstStyle/>
          <a:p>
            <a:fld id="{3B12517C-8E8F-47FE-A4AE-E4FE06FF73DC}" type="slidenum">
              <a:rPr lang="zh-CN" altLang="en-US" smtClean="0"/>
              <a:pPr/>
              <a:t>29</a:t>
            </a:fld>
            <a:endParaRPr lang="zh-CN" altLang="en-US"/>
          </a:p>
        </p:txBody>
      </p:sp>
    </p:spTree>
    <p:extLst>
      <p:ext uri="{BB962C8B-B14F-4D97-AF65-F5344CB8AC3E}">
        <p14:creationId xmlns:p14="http://schemas.microsoft.com/office/powerpoint/2010/main" val="1331980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54614BAA-0B01-435D-AD90-58D545460F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E87AFFE8-3059-4F5A-9A14-01106547F5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Yaw: </a:t>
            </a:r>
            <a:r>
              <a:rPr lang="zh-CN" altLang="en-US"/>
              <a:t>偏航，摇头</a:t>
            </a:r>
            <a:endParaRPr lang="en-US" altLang="zh-CN"/>
          </a:p>
          <a:p>
            <a:r>
              <a:rPr lang="en-US" altLang="zh-CN"/>
              <a:t>Pitch:</a:t>
            </a:r>
            <a:r>
              <a:rPr lang="zh-CN" altLang="en-US"/>
              <a:t>俯仰</a:t>
            </a:r>
            <a:endParaRPr lang="en-US" altLang="zh-CN"/>
          </a:p>
          <a:p>
            <a:r>
              <a:rPr lang="en-US" altLang="zh-CN"/>
              <a:t>Roll:</a:t>
            </a:r>
            <a:r>
              <a:rPr lang="zh-CN" altLang="en-US"/>
              <a:t>滚</a:t>
            </a:r>
          </a:p>
        </p:txBody>
      </p:sp>
      <p:sp>
        <p:nvSpPr>
          <p:cNvPr id="64516" name="灯片编号占位符 3">
            <a:extLst>
              <a:ext uri="{FF2B5EF4-FFF2-40B4-BE49-F238E27FC236}">
                <a16:creationId xmlns:a16="http://schemas.microsoft.com/office/drawing/2014/main" id="{09FA3009-9D8A-48D0-B975-F0E990B786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96BA31-02AE-4A4B-A0F6-07EB99254E50}" type="slidenum">
              <a:rPr lang="zh-CN" altLang="en-US"/>
              <a:pPr eaLnBrk="1" hangingPunct="1"/>
              <a:t>30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31824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FD897-7D70-4A0D-8DD5-43FDD9478653}"/>
              </a:ext>
            </a:extLst>
          </p:cNvPr>
          <p:cNvSpPr>
            <a:spLocks noGrp="1"/>
          </p:cNvSpPr>
          <p:nvPr>
            <p:ph type="dt" sz="half" idx="10"/>
          </p:nvPr>
        </p:nvSpPr>
        <p:spPr>
          <a:xfrm>
            <a:off x="503238" y="7204075"/>
            <a:ext cx="2346325" cy="414338"/>
          </a:xfrm>
          <a:prstGeom prst="rect">
            <a:avLst/>
          </a:prstGeom>
        </p:spPr>
        <p:txBody>
          <a:bodyPr/>
          <a:lstStyle>
            <a:lvl1pPr>
              <a:defRPr>
                <a:latin typeface="Arial" charset="0"/>
                <a:ea typeface="宋体" pitchFamily="2" charset="-122"/>
              </a:defRPr>
            </a:lvl1pPr>
          </a:lstStyle>
          <a:p>
            <a:pPr>
              <a:defRPr/>
            </a:pPr>
            <a:fld id="{662FE7C4-A231-4244-A49C-B9EA617CE6CC}" type="datetimeFigureOut">
              <a:rPr lang="zh-CN" altLang="en-US"/>
              <a:pPr>
                <a:defRPr/>
              </a:pPr>
              <a:t>2023/5/2</a:t>
            </a:fld>
            <a:endParaRPr lang="zh-CN" altLang="en-US"/>
          </a:p>
        </p:txBody>
      </p:sp>
      <p:sp>
        <p:nvSpPr>
          <p:cNvPr id="3" name="页脚占位符 2">
            <a:extLst>
              <a:ext uri="{FF2B5EF4-FFF2-40B4-BE49-F238E27FC236}">
                <a16:creationId xmlns:a16="http://schemas.microsoft.com/office/drawing/2014/main" id="{2402A046-155B-4478-B21C-C46AF946B967}"/>
              </a:ext>
            </a:extLst>
          </p:cNvPr>
          <p:cNvSpPr>
            <a:spLocks noGrp="1"/>
          </p:cNvSpPr>
          <p:nvPr>
            <p:ph type="ftr" sz="quarter" idx="11"/>
          </p:nvPr>
        </p:nvSpPr>
        <p:spPr>
          <a:xfrm>
            <a:off x="3436938" y="7204075"/>
            <a:ext cx="3184525" cy="414338"/>
          </a:xfrm>
          <a:prstGeom prst="rect">
            <a:avLst/>
          </a:prstGeom>
        </p:spPr>
        <p:txBody>
          <a:bodyPr/>
          <a:lstStyle>
            <a:lvl1pPr>
              <a:defRPr>
                <a:latin typeface="Arial" charset="0"/>
                <a:ea typeface="宋体" pitchFamily="2" charset="-122"/>
              </a:defRPr>
            </a:lvl1pPr>
          </a:lstStyle>
          <a:p>
            <a:pPr>
              <a:defRPr/>
            </a:pPr>
            <a:endParaRPr lang="zh-CN" altLang="en-US"/>
          </a:p>
        </p:txBody>
      </p:sp>
      <p:sp>
        <p:nvSpPr>
          <p:cNvPr id="4" name="灯片编号占位符 3">
            <a:extLst>
              <a:ext uri="{FF2B5EF4-FFF2-40B4-BE49-F238E27FC236}">
                <a16:creationId xmlns:a16="http://schemas.microsoft.com/office/drawing/2014/main" id="{CB96A92E-9950-4433-B0D6-5B7D0CCDBC9A}"/>
              </a:ext>
            </a:extLst>
          </p:cNvPr>
          <p:cNvSpPr>
            <a:spLocks noGrp="1"/>
          </p:cNvSpPr>
          <p:nvPr>
            <p:ph type="sldNum" sz="quarter" idx="12"/>
          </p:nvPr>
        </p:nvSpPr>
        <p:spPr>
          <a:xfrm>
            <a:off x="7208838" y="7204075"/>
            <a:ext cx="2346325" cy="414338"/>
          </a:xfrm>
          <a:prstGeom prst="rect">
            <a:avLst/>
          </a:prstGeom>
        </p:spPr>
        <p:txBody>
          <a:bodyPr vert="horz" wrap="square" lIns="91440" tIns="45720" rIns="91440" bIns="45720" numCol="1" anchor="t" anchorCtr="0" compatLnSpc="1">
            <a:prstTxWarp prst="textNoShape">
              <a:avLst/>
            </a:prstTxWarp>
          </a:bodyPr>
          <a:lstStyle>
            <a:lvl1pPr>
              <a:defRPr/>
            </a:lvl1pPr>
          </a:lstStyle>
          <a:p>
            <a:fld id="{94FF59BA-1D63-4CAB-B3D8-255DD323FA83}" type="slidenum">
              <a:rPr lang="zh-CN" altLang="en-US"/>
              <a:pPr/>
              <a:t>‹#›</a:t>
            </a:fld>
            <a:endParaRPr lang="zh-CN" altLang="en-US"/>
          </a:p>
        </p:txBody>
      </p:sp>
    </p:spTree>
    <p:extLst>
      <p:ext uri="{BB962C8B-B14F-4D97-AF65-F5344CB8AC3E}">
        <p14:creationId xmlns:p14="http://schemas.microsoft.com/office/powerpoint/2010/main" val="3885638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reserve="1">
  <p:cSld name="제목 및 텍스트/내용">
    <p:spTree>
      <p:nvGrpSpPr>
        <p:cNvPr id="1" name=""/>
        <p:cNvGrpSpPr/>
        <p:nvPr/>
      </p:nvGrpSpPr>
      <p:grpSpPr>
        <a:xfrm>
          <a:off x="0" y="0"/>
          <a:ext cx="0" cy="0"/>
          <a:chOff x="0" y="0"/>
          <a:chExt cx="0" cy="0"/>
        </a:xfrm>
      </p:grpSpPr>
      <p:sp>
        <p:nvSpPr>
          <p:cNvPr id="2" name="제목 1"/>
          <p:cNvSpPr>
            <a:spLocks noGrp="1"/>
          </p:cNvSpPr>
          <p:nvPr>
            <p:ph type="title"/>
          </p:nvPr>
        </p:nvSpPr>
        <p:spPr>
          <a:xfrm>
            <a:off x="754380" y="690880"/>
            <a:ext cx="8549640" cy="795362"/>
          </a:xfrm>
        </p:spPr>
        <p:txBody>
          <a:bodyPr/>
          <a:lstStyle/>
          <a:p>
            <a:r>
              <a:rPr lang="ko-KR" altLang="en-US"/>
              <a:t>마스터 제목 스타일 편집</a:t>
            </a:r>
          </a:p>
        </p:txBody>
      </p:sp>
      <p:sp>
        <p:nvSpPr>
          <p:cNvPr id="3" name="텍스트 개체 틀 2"/>
          <p:cNvSpPr>
            <a:spLocks noGrp="1"/>
          </p:cNvSpPr>
          <p:nvPr>
            <p:ph type="body" sz="half" idx="1"/>
          </p:nvPr>
        </p:nvSpPr>
        <p:spPr>
          <a:xfrm>
            <a:off x="754380" y="2245360"/>
            <a:ext cx="854964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754380" y="4663440"/>
            <a:ext cx="854964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a:extLst>
              <a:ext uri="{FF2B5EF4-FFF2-40B4-BE49-F238E27FC236}">
                <a16:creationId xmlns:a16="http://schemas.microsoft.com/office/drawing/2014/main" id="{BC750D19-1307-4149-9E25-8F0316F6DF74}"/>
              </a:ext>
            </a:extLst>
          </p:cNvPr>
          <p:cNvSpPr>
            <a:spLocks noGrp="1" noChangeArrowheads="1"/>
          </p:cNvSpPr>
          <p:nvPr>
            <p:ph type="dt" sz="half" idx="10"/>
          </p:nvPr>
        </p:nvSpPr>
        <p:spPr>
          <a:xfrm>
            <a:off x="754063" y="7081838"/>
            <a:ext cx="2095500" cy="517525"/>
          </a:xfrm>
          <a:prstGeom prst="rect">
            <a:avLst/>
          </a:prstGeom>
        </p:spPr>
        <p:txBody>
          <a:bodyPr lIns="101882" tIns="50941" rIns="101882" bIns="50941"/>
          <a:lstStyle>
            <a:lvl1pPr>
              <a:defRPr>
                <a:latin typeface="Arial" charset="0"/>
                <a:ea typeface="宋体" charset="-122"/>
              </a:defRPr>
            </a:lvl1pPr>
          </a:lstStyle>
          <a:p>
            <a:pPr>
              <a:defRPr/>
            </a:pPr>
            <a:endParaRPr lang="en-US" altLang="ko-KR"/>
          </a:p>
        </p:txBody>
      </p:sp>
      <p:sp>
        <p:nvSpPr>
          <p:cNvPr id="6" name="Rectangle 5">
            <a:extLst>
              <a:ext uri="{FF2B5EF4-FFF2-40B4-BE49-F238E27FC236}">
                <a16:creationId xmlns:a16="http://schemas.microsoft.com/office/drawing/2014/main" id="{F84F83B3-6A98-45FB-9195-52F9BDC93A52}"/>
              </a:ext>
            </a:extLst>
          </p:cNvPr>
          <p:cNvSpPr>
            <a:spLocks noGrp="1" noChangeArrowheads="1"/>
          </p:cNvSpPr>
          <p:nvPr>
            <p:ph type="ftr" sz="quarter" idx="11"/>
          </p:nvPr>
        </p:nvSpPr>
        <p:spPr>
          <a:xfrm>
            <a:off x="3436938" y="7081838"/>
            <a:ext cx="3184525" cy="517525"/>
          </a:xfrm>
          <a:prstGeom prst="rect">
            <a:avLst/>
          </a:prstGeom>
        </p:spPr>
        <p:txBody>
          <a:bodyPr lIns="101882" tIns="50941" rIns="101882" bIns="50941"/>
          <a:lstStyle>
            <a:lvl1pPr>
              <a:defRPr>
                <a:latin typeface="Arial" charset="0"/>
                <a:ea typeface="宋体" charset="-122"/>
              </a:defRPr>
            </a:lvl1pPr>
          </a:lstStyle>
          <a:p>
            <a:pPr>
              <a:defRPr/>
            </a:pPr>
            <a:endParaRPr lang="en-US" altLang="ko-KR"/>
          </a:p>
        </p:txBody>
      </p:sp>
      <p:sp>
        <p:nvSpPr>
          <p:cNvPr id="7" name="Rectangle 6">
            <a:extLst>
              <a:ext uri="{FF2B5EF4-FFF2-40B4-BE49-F238E27FC236}">
                <a16:creationId xmlns:a16="http://schemas.microsoft.com/office/drawing/2014/main" id="{3AA769D4-ADA8-4108-9A60-FAFC33C285E5}"/>
              </a:ext>
            </a:extLst>
          </p:cNvPr>
          <p:cNvSpPr>
            <a:spLocks noGrp="1" noChangeArrowheads="1"/>
          </p:cNvSpPr>
          <p:nvPr>
            <p:ph type="sldNum" sz="quarter" idx="12"/>
          </p:nvPr>
        </p:nvSpPr>
        <p:spPr>
          <a:xfrm>
            <a:off x="7208838" y="7081838"/>
            <a:ext cx="2095500"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963AF5A9-9BC7-4F6E-9AE9-9E2F61021B47}" type="slidenum">
              <a:rPr lang="en-US" altLang="ko-KR"/>
              <a:pPr/>
              <a:t>‹#›</a:t>
            </a:fld>
            <a:endParaRPr lang="en-US" altLang="ko-KR"/>
          </a:p>
        </p:txBody>
      </p:sp>
    </p:spTree>
    <p:extLst>
      <p:ext uri="{BB962C8B-B14F-4D97-AF65-F5344CB8AC3E}">
        <p14:creationId xmlns:p14="http://schemas.microsoft.com/office/powerpoint/2010/main" val="3013640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제목 및 내용 4개">
    <p:spTree>
      <p:nvGrpSpPr>
        <p:cNvPr id="1" name=""/>
        <p:cNvGrpSpPr/>
        <p:nvPr/>
      </p:nvGrpSpPr>
      <p:grpSpPr>
        <a:xfrm>
          <a:off x="0" y="0"/>
          <a:ext cx="0" cy="0"/>
          <a:chOff x="0" y="0"/>
          <a:chExt cx="0" cy="0"/>
        </a:xfrm>
      </p:grpSpPr>
      <p:sp>
        <p:nvSpPr>
          <p:cNvPr id="2" name="제목 1"/>
          <p:cNvSpPr>
            <a:spLocks noGrp="1"/>
          </p:cNvSpPr>
          <p:nvPr>
            <p:ph type="title" sz="quarter"/>
          </p:nvPr>
        </p:nvSpPr>
        <p:spPr>
          <a:xfrm>
            <a:off x="754380" y="690880"/>
            <a:ext cx="8549640" cy="795362"/>
          </a:xfrm>
        </p:spPr>
        <p:txBody>
          <a:bodyPr/>
          <a:lstStyle/>
          <a:p>
            <a:r>
              <a:rPr lang="ko-KR" altLang="en-US"/>
              <a:t>마스터 제목 스타일 편집</a:t>
            </a:r>
          </a:p>
        </p:txBody>
      </p:sp>
      <p:sp>
        <p:nvSpPr>
          <p:cNvPr id="3" name="내용 개체 틀 2"/>
          <p:cNvSpPr>
            <a:spLocks noGrp="1"/>
          </p:cNvSpPr>
          <p:nvPr>
            <p:ph sz="quarter" idx="1"/>
          </p:nvPr>
        </p:nvSpPr>
        <p:spPr>
          <a:xfrm>
            <a:off x="754380" y="2245360"/>
            <a:ext cx="419100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5113020" y="2245360"/>
            <a:ext cx="419100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754380" y="4663440"/>
            <a:ext cx="419100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5113020" y="4663440"/>
            <a:ext cx="419100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a:extLst>
              <a:ext uri="{FF2B5EF4-FFF2-40B4-BE49-F238E27FC236}">
                <a16:creationId xmlns:a16="http://schemas.microsoft.com/office/drawing/2014/main" id="{BAC58E0F-B549-43A0-8C9E-DCA5450A07D4}"/>
              </a:ext>
            </a:extLst>
          </p:cNvPr>
          <p:cNvSpPr>
            <a:spLocks noGrp="1" noChangeArrowheads="1"/>
          </p:cNvSpPr>
          <p:nvPr>
            <p:ph type="dt" sz="half" idx="10"/>
          </p:nvPr>
        </p:nvSpPr>
        <p:spPr>
          <a:xfrm>
            <a:off x="754063" y="7081838"/>
            <a:ext cx="2095500" cy="517525"/>
          </a:xfrm>
          <a:prstGeom prst="rect">
            <a:avLst/>
          </a:prstGeom>
        </p:spPr>
        <p:txBody>
          <a:bodyPr lIns="101882" tIns="50941" rIns="101882" bIns="50941"/>
          <a:lstStyle>
            <a:lvl1pPr>
              <a:defRPr>
                <a:latin typeface="Arial" charset="0"/>
                <a:ea typeface="宋体" charset="-122"/>
              </a:defRPr>
            </a:lvl1pPr>
          </a:lstStyle>
          <a:p>
            <a:pPr>
              <a:defRPr/>
            </a:pPr>
            <a:endParaRPr lang="en-US" altLang="ko-KR"/>
          </a:p>
        </p:txBody>
      </p:sp>
      <p:sp>
        <p:nvSpPr>
          <p:cNvPr id="8" name="Rectangle 5">
            <a:extLst>
              <a:ext uri="{FF2B5EF4-FFF2-40B4-BE49-F238E27FC236}">
                <a16:creationId xmlns:a16="http://schemas.microsoft.com/office/drawing/2014/main" id="{9D166849-A8F3-4FCB-AE9C-1E638C0ECE38}"/>
              </a:ext>
            </a:extLst>
          </p:cNvPr>
          <p:cNvSpPr>
            <a:spLocks noGrp="1" noChangeArrowheads="1"/>
          </p:cNvSpPr>
          <p:nvPr>
            <p:ph type="ftr" sz="quarter" idx="11"/>
          </p:nvPr>
        </p:nvSpPr>
        <p:spPr>
          <a:xfrm>
            <a:off x="3436938" y="7081838"/>
            <a:ext cx="3184525" cy="517525"/>
          </a:xfrm>
          <a:prstGeom prst="rect">
            <a:avLst/>
          </a:prstGeom>
        </p:spPr>
        <p:txBody>
          <a:bodyPr lIns="101882" tIns="50941" rIns="101882" bIns="50941"/>
          <a:lstStyle>
            <a:lvl1pPr>
              <a:defRPr>
                <a:latin typeface="Arial" charset="0"/>
                <a:ea typeface="宋体" charset="-122"/>
              </a:defRPr>
            </a:lvl1pPr>
          </a:lstStyle>
          <a:p>
            <a:pPr>
              <a:defRPr/>
            </a:pPr>
            <a:endParaRPr lang="en-US" altLang="ko-KR"/>
          </a:p>
        </p:txBody>
      </p:sp>
      <p:sp>
        <p:nvSpPr>
          <p:cNvPr id="9" name="Rectangle 6">
            <a:extLst>
              <a:ext uri="{FF2B5EF4-FFF2-40B4-BE49-F238E27FC236}">
                <a16:creationId xmlns:a16="http://schemas.microsoft.com/office/drawing/2014/main" id="{FC87E85A-0F52-44C6-8DD4-8E74C3C54BFF}"/>
              </a:ext>
            </a:extLst>
          </p:cNvPr>
          <p:cNvSpPr>
            <a:spLocks noGrp="1" noChangeArrowheads="1"/>
          </p:cNvSpPr>
          <p:nvPr>
            <p:ph type="sldNum" sz="quarter" idx="12"/>
          </p:nvPr>
        </p:nvSpPr>
        <p:spPr>
          <a:xfrm>
            <a:off x="7208838" y="7081838"/>
            <a:ext cx="2095500"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09A483B7-F41E-4ED9-8167-209A5E7F0483}" type="slidenum">
              <a:rPr lang="en-US" altLang="ko-KR"/>
              <a:pPr/>
              <a:t>‹#›</a:t>
            </a:fld>
            <a:endParaRPr lang="en-US" altLang="ko-KR"/>
          </a:p>
        </p:txBody>
      </p:sp>
    </p:spTree>
    <p:extLst>
      <p:ext uri="{BB962C8B-B14F-4D97-AF65-F5344CB8AC3E}">
        <p14:creationId xmlns:p14="http://schemas.microsoft.com/office/powerpoint/2010/main" val="1571612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068388" y="68263"/>
            <a:ext cx="8570912" cy="795337"/>
          </a:xfrm>
          <a:prstGeom prst="rect">
            <a:avLst/>
          </a:prstGeom>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Tree>
    <p:extLst>
      <p:ext uri="{BB962C8B-B14F-4D97-AF65-F5344CB8AC3E}">
        <p14:creationId xmlns:p14="http://schemas.microsoft.com/office/powerpoint/2010/main" val="4232687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68388" y="68263"/>
            <a:ext cx="8570912" cy="795337"/>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54380" y="2245360"/>
            <a:ext cx="8549640" cy="466344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a:extLst>
              <a:ext uri="{FF2B5EF4-FFF2-40B4-BE49-F238E27FC236}">
                <a16:creationId xmlns:a16="http://schemas.microsoft.com/office/drawing/2014/main" id="{73F01C5A-1EBA-4B2B-9269-9FD753071B2E}"/>
              </a:ext>
            </a:extLst>
          </p:cNvPr>
          <p:cNvSpPr>
            <a:spLocks noGrp="1"/>
          </p:cNvSpPr>
          <p:nvPr>
            <p:ph type="ftr" sz="quarter" idx="10"/>
          </p:nvPr>
        </p:nvSpPr>
        <p:spPr>
          <a:xfrm>
            <a:off x="3436938" y="7081838"/>
            <a:ext cx="3184525" cy="517525"/>
          </a:xfrm>
          <a:prstGeom prst="rect">
            <a:avLst/>
          </a:prstGeom>
        </p:spPr>
        <p:txBody>
          <a:bodyPr lIns="101882" tIns="50941" rIns="101882" bIns="50941"/>
          <a:lstStyle>
            <a:lvl1pPr>
              <a:defRPr>
                <a:latin typeface="Arial" pitchFamily="34" charset="0"/>
                <a:ea typeface="宋体" pitchFamily="2" charset="-122"/>
              </a:defRPr>
            </a:lvl1pPr>
          </a:lstStyle>
          <a:p>
            <a:pPr>
              <a:defRPr/>
            </a:pPr>
            <a:endParaRPr lang="en-US" altLang="zh-CN"/>
          </a:p>
        </p:txBody>
      </p:sp>
      <p:sp>
        <p:nvSpPr>
          <p:cNvPr id="5" name="灯片编号占位符 5">
            <a:extLst>
              <a:ext uri="{FF2B5EF4-FFF2-40B4-BE49-F238E27FC236}">
                <a16:creationId xmlns:a16="http://schemas.microsoft.com/office/drawing/2014/main" id="{0DC86B4D-2438-47C0-AAEB-50F0C8C27F5D}"/>
              </a:ext>
            </a:extLst>
          </p:cNvPr>
          <p:cNvSpPr>
            <a:spLocks noGrp="1"/>
          </p:cNvSpPr>
          <p:nvPr>
            <p:ph type="sldNum" sz="quarter" idx="11"/>
          </p:nvPr>
        </p:nvSpPr>
        <p:spPr>
          <a:xfrm>
            <a:off x="7208838" y="7081838"/>
            <a:ext cx="2095500"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47D72884-0F6B-4A02-82E2-56F0FEBBFD32}" type="slidenum">
              <a:rPr lang="zh-CN" altLang="en-US"/>
              <a:pPr/>
              <a:t>‹#›</a:t>
            </a:fld>
            <a:endParaRPr lang="en-US" altLang="zh-CN"/>
          </a:p>
        </p:txBody>
      </p:sp>
    </p:spTree>
    <p:extLst>
      <p:ext uri="{BB962C8B-B14F-4D97-AF65-F5344CB8AC3E}">
        <p14:creationId xmlns:p14="http://schemas.microsoft.com/office/powerpoint/2010/main" val="203588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14790" y="500038"/>
            <a:ext cx="8816816" cy="795362"/>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7056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302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a:extLst>
              <a:ext uri="{FF2B5EF4-FFF2-40B4-BE49-F238E27FC236}">
                <a16:creationId xmlns:a16="http://schemas.microsoft.com/office/drawing/2014/main" id="{A3FB3E2D-6E95-4838-952B-DC311C4CCA99}"/>
              </a:ext>
            </a:extLst>
          </p:cNvPr>
          <p:cNvSpPr>
            <a:spLocks noGrp="1"/>
          </p:cNvSpPr>
          <p:nvPr>
            <p:ph type="ftr" sz="quarter" idx="10"/>
          </p:nvPr>
        </p:nvSpPr>
        <p:spPr>
          <a:xfrm>
            <a:off x="3436938" y="7081838"/>
            <a:ext cx="3184525" cy="517525"/>
          </a:xfrm>
          <a:prstGeom prst="rect">
            <a:avLst/>
          </a:prstGeom>
        </p:spPr>
        <p:txBody>
          <a:bodyPr lIns="101882" tIns="50941" rIns="101882" bIns="50941"/>
          <a:lstStyle>
            <a:lvl1pPr>
              <a:defRPr>
                <a:latin typeface="Arial" pitchFamily="34" charset="0"/>
                <a:ea typeface="宋体" pitchFamily="2" charset="-122"/>
              </a:defRPr>
            </a:lvl1pPr>
          </a:lstStyle>
          <a:p>
            <a:pPr>
              <a:defRPr/>
            </a:pPr>
            <a:r>
              <a:rPr lang="zh-CN" altLang="en-US"/>
              <a:t>浙江大学 CAD&amp;CG国家重点实验室</a:t>
            </a:r>
            <a:endParaRPr lang="en-US" altLang="zh-CN"/>
          </a:p>
        </p:txBody>
      </p:sp>
      <p:sp>
        <p:nvSpPr>
          <p:cNvPr id="6" name="灯片编号占位符 6">
            <a:extLst>
              <a:ext uri="{FF2B5EF4-FFF2-40B4-BE49-F238E27FC236}">
                <a16:creationId xmlns:a16="http://schemas.microsoft.com/office/drawing/2014/main" id="{542639F8-1B95-423E-B025-BA1313E4895F}"/>
              </a:ext>
            </a:extLst>
          </p:cNvPr>
          <p:cNvSpPr>
            <a:spLocks noGrp="1"/>
          </p:cNvSpPr>
          <p:nvPr>
            <p:ph type="sldNum" sz="quarter" idx="11"/>
          </p:nvPr>
        </p:nvSpPr>
        <p:spPr>
          <a:xfrm>
            <a:off x="7208838" y="7081838"/>
            <a:ext cx="2346325"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37E077E3-0240-4C5C-870D-16FB3A75E918}" type="slidenum">
              <a:rPr lang="zh-CN" altLang="en-US"/>
              <a:pPr/>
              <a:t>‹#›</a:t>
            </a:fld>
            <a:endParaRPr lang="en-US" altLang="zh-CN"/>
          </a:p>
        </p:txBody>
      </p:sp>
    </p:spTree>
    <p:extLst>
      <p:ext uri="{BB962C8B-B14F-4D97-AF65-F5344CB8AC3E}">
        <p14:creationId xmlns:p14="http://schemas.microsoft.com/office/powerpoint/2010/main" val="3621443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675F4FFA-25A7-43C2-9EAA-58CF126B9FF8}"/>
              </a:ext>
            </a:extLst>
          </p:cNvPr>
          <p:cNvSpPr>
            <a:spLocks noGrp="1"/>
          </p:cNvSpPr>
          <p:nvPr>
            <p:ph type="ftr" sz="quarter" idx="10"/>
          </p:nvPr>
        </p:nvSpPr>
        <p:spPr>
          <a:xfrm>
            <a:off x="3436938" y="7204075"/>
            <a:ext cx="3184525" cy="414338"/>
          </a:xfrm>
          <a:prstGeom prst="rect">
            <a:avLst/>
          </a:prstGeom>
        </p:spPr>
        <p:txBody>
          <a:bodyPr/>
          <a:lstStyle>
            <a:lvl1pPr>
              <a:defRPr>
                <a:latin typeface="Arial" charset="0"/>
                <a:ea typeface="宋体" pitchFamily="2" charset="-122"/>
              </a:defRPr>
            </a:lvl1pPr>
          </a:lstStyle>
          <a:p>
            <a:pPr>
              <a:defRPr/>
            </a:pPr>
            <a:endParaRPr lang="zh-CN" altLang="en-US"/>
          </a:p>
        </p:txBody>
      </p:sp>
      <p:sp>
        <p:nvSpPr>
          <p:cNvPr id="3" name="灯片编号占位符 3">
            <a:extLst>
              <a:ext uri="{FF2B5EF4-FFF2-40B4-BE49-F238E27FC236}">
                <a16:creationId xmlns:a16="http://schemas.microsoft.com/office/drawing/2014/main" id="{A75414F7-6C71-465F-BA0E-C69161DC3571}"/>
              </a:ext>
            </a:extLst>
          </p:cNvPr>
          <p:cNvSpPr>
            <a:spLocks noGrp="1"/>
          </p:cNvSpPr>
          <p:nvPr>
            <p:ph type="sldNum" sz="quarter" idx="11"/>
          </p:nvPr>
        </p:nvSpPr>
        <p:spPr>
          <a:xfrm>
            <a:off x="7208838" y="7204075"/>
            <a:ext cx="2346325" cy="414338"/>
          </a:xfrm>
          <a:prstGeom prst="rect">
            <a:avLst/>
          </a:prstGeom>
        </p:spPr>
        <p:txBody>
          <a:bodyPr vert="horz" wrap="square" lIns="91440" tIns="45720" rIns="91440" bIns="45720" numCol="1" anchor="t" anchorCtr="0" compatLnSpc="1">
            <a:prstTxWarp prst="textNoShape">
              <a:avLst/>
            </a:prstTxWarp>
          </a:bodyPr>
          <a:lstStyle>
            <a:lvl1pPr>
              <a:defRPr/>
            </a:lvl1pPr>
          </a:lstStyle>
          <a:p>
            <a:fld id="{AA2A2EA2-D51D-49DE-8D19-CC5DA24F5FF1}" type="slidenum">
              <a:rPr lang="zh-CN" altLang="en-US"/>
              <a:pPr/>
              <a:t>‹#›</a:t>
            </a:fld>
            <a:endParaRPr lang="zh-CN" altLang="en-US"/>
          </a:p>
        </p:txBody>
      </p:sp>
    </p:spTree>
    <p:extLst>
      <p:ext uri="{BB962C8B-B14F-4D97-AF65-F5344CB8AC3E}">
        <p14:creationId xmlns:p14="http://schemas.microsoft.com/office/powerpoint/2010/main" val="3421149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Tree>
    <p:extLst>
      <p:ext uri="{BB962C8B-B14F-4D97-AF65-F5344CB8AC3E}">
        <p14:creationId xmlns:p14="http://schemas.microsoft.com/office/powerpoint/2010/main" val="930945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754380" y="2245360"/>
            <a:ext cx="8549640" cy="466344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49C2111-306D-43C3-9FAD-C7C11B35F04E}"/>
              </a:ext>
            </a:extLst>
          </p:cNvPr>
          <p:cNvSpPr>
            <a:spLocks noGrp="1"/>
          </p:cNvSpPr>
          <p:nvPr>
            <p:ph type="dt" sz="half" idx="10"/>
          </p:nvPr>
        </p:nvSpPr>
        <p:spPr>
          <a:xfrm>
            <a:off x="754063" y="7081838"/>
            <a:ext cx="2095500" cy="517525"/>
          </a:xfrm>
          <a:prstGeom prst="rect">
            <a:avLst/>
          </a:prstGeom>
        </p:spPr>
        <p:txBody>
          <a:bodyPr lIns="101882" tIns="50941" rIns="101882" bIns="50941"/>
          <a:lstStyle>
            <a:lvl1pPr>
              <a:defRPr>
                <a:latin typeface="Arial" pitchFamily="34" charset="0"/>
                <a:ea typeface="宋体" pitchFamily="2" charset="-122"/>
              </a:defRPr>
            </a:lvl1pPr>
          </a:lstStyle>
          <a:p>
            <a:pPr>
              <a:defRPr/>
            </a:pPr>
            <a:endParaRPr lang="en-US" altLang="zh-CN"/>
          </a:p>
        </p:txBody>
      </p:sp>
      <p:sp>
        <p:nvSpPr>
          <p:cNvPr id="5" name="页脚占位符 4">
            <a:extLst>
              <a:ext uri="{FF2B5EF4-FFF2-40B4-BE49-F238E27FC236}">
                <a16:creationId xmlns:a16="http://schemas.microsoft.com/office/drawing/2014/main" id="{C73D5228-5317-4776-960D-A1DC4070F95A}"/>
              </a:ext>
            </a:extLst>
          </p:cNvPr>
          <p:cNvSpPr>
            <a:spLocks noGrp="1"/>
          </p:cNvSpPr>
          <p:nvPr>
            <p:ph type="ftr" sz="quarter" idx="11"/>
          </p:nvPr>
        </p:nvSpPr>
        <p:spPr>
          <a:xfrm>
            <a:off x="3436938" y="7081838"/>
            <a:ext cx="3184525" cy="517525"/>
          </a:xfrm>
          <a:prstGeom prst="rect">
            <a:avLst/>
          </a:prstGeom>
        </p:spPr>
        <p:txBody>
          <a:bodyPr lIns="101882" tIns="50941" rIns="101882" bIns="50941"/>
          <a:lstStyle>
            <a:lvl1pPr>
              <a:defRPr>
                <a:latin typeface="Arial" pitchFamily="34" charset="0"/>
                <a:ea typeface="宋体" pitchFamily="2" charset="-122"/>
              </a:defRPr>
            </a:lvl1pPr>
          </a:lstStyle>
          <a:p>
            <a:pPr>
              <a:defRPr/>
            </a:pPr>
            <a:endParaRPr lang="en-US" altLang="zh-CN"/>
          </a:p>
        </p:txBody>
      </p:sp>
      <p:sp>
        <p:nvSpPr>
          <p:cNvPr id="6" name="灯片编号占位符 5">
            <a:extLst>
              <a:ext uri="{FF2B5EF4-FFF2-40B4-BE49-F238E27FC236}">
                <a16:creationId xmlns:a16="http://schemas.microsoft.com/office/drawing/2014/main" id="{9E22C68E-0F61-45B4-85CC-F16B83D715E4}"/>
              </a:ext>
            </a:extLst>
          </p:cNvPr>
          <p:cNvSpPr>
            <a:spLocks noGrp="1"/>
          </p:cNvSpPr>
          <p:nvPr>
            <p:ph type="sldNum" sz="quarter" idx="12"/>
          </p:nvPr>
        </p:nvSpPr>
        <p:spPr>
          <a:xfrm>
            <a:off x="7208838" y="7081838"/>
            <a:ext cx="2095500"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47286944-EE2F-4183-BE89-883D9DD4C3E9}" type="slidenum">
              <a:rPr lang="zh-CN" altLang="en-US"/>
              <a:pPr/>
              <a:t>‹#›</a:t>
            </a:fld>
            <a:endParaRPr lang="en-US" altLang="zh-CN"/>
          </a:p>
        </p:txBody>
      </p:sp>
    </p:spTree>
    <p:extLst>
      <p:ext uri="{BB962C8B-B14F-4D97-AF65-F5344CB8AC3E}">
        <p14:creationId xmlns:p14="http://schemas.microsoft.com/office/powerpoint/2010/main" val="3853477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14790" y="500038"/>
            <a:ext cx="8816816" cy="795362"/>
          </a:xfrm>
        </p:spPr>
        <p:txBody>
          <a:bodyPr/>
          <a:lstStyle/>
          <a:p>
            <a:r>
              <a:rPr lang="zh-CN" altLang="en-US"/>
              <a:t>单击此处编辑母版标题样式</a:t>
            </a:r>
          </a:p>
        </p:txBody>
      </p:sp>
      <p:sp>
        <p:nvSpPr>
          <p:cNvPr id="3" name="文本占位符 2"/>
          <p:cNvSpPr>
            <a:spLocks noGrp="1"/>
          </p:cNvSpPr>
          <p:nvPr>
            <p:ph type="body" sz="half" idx="1"/>
          </p:nvPr>
        </p:nvSpPr>
        <p:spPr>
          <a:xfrm>
            <a:off x="67056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302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139A032-AB79-42B1-BCE4-DEB0F65AA76F}"/>
              </a:ext>
            </a:extLst>
          </p:cNvPr>
          <p:cNvSpPr>
            <a:spLocks noGrp="1"/>
          </p:cNvSpPr>
          <p:nvPr>
            <p:ph type="dt" sz="half" idx="10"/>
          </p:nvPr>
        </p:nvSpPr>
        <p:spPr>
          <a:xfrm>
            <a:off x="503238" y="7081838"/>
            <a:ext cx="2346325" cy="517525"/>
          </a:xfrm>
          <a:prstGeom prst="rect">
            <a:avLst/>
          </a:prstGeom>
        </p:spPr>
        <p:txBody>
          <a:bodyPr lIns="101882" tIns="50941" rIns="101882" bIns="50941"/>
          <a:lstStyle>
            <a:lvl1pPr>
              <a:defRPr>
                <a:latin typeface="Arial" pitchFamily="34" charset="0"/>
                <a:ea typeface="宋体" pitchFamily="2" charset="-122"/>
              </a:defRPr>
            </a:lvl1pPr>
          </a:lstStyle>
          <a:p>
            <a:pPr>
              <a:defRPr/>
            </a:pPr>
            <a:r>
              <a:rPr lang="zh-CN" altLang="en-US"/>
              <a:t>2007.10.11</a:t>
            </a:r>
            <a:endParaRPr lang="en-US" altLang="zh-CN"/>
          </a:p>
        </p:txBody>
      </p:sp>
      <p:sp>
        <p:nvSpPr>
          <p:cNvPr id="6" name="页脚占位符 5">
            <a:extLst>
              <a:ext uri="{FF2B5EF4-FFF2-40B4-BE49-F238E27FC236}">
                <a16:creationId xmlns:a16="http://schemas.microsoft.com/office/drawing/2014/main" id="{78E2D241-91C0-4089-AA90-744F4E7C38AC}"/>
              </a:ext>
            </a:extLst>
          </p:cNvPr>
          <p:cNvSpPr>
            <a:spLocks noGrp="1"/>
          </p:cNvSpPr>
          <p:nvPr>
            <p:ph type="ftr" sz="quarter" idx="11"/>
          </p:nvPr>
        </p:nvSpPr>
        <p:spPr>
          <a:xfrm>
            <a:off x="3436938" y="7081838"/>
            <a:ext cx="3184525" cy="517525"/>
          </a:xfrm>
          <a:prstGeom prst="rect">
            <a:avLst/>
          </a:prstGeom>
        </p:spPr>
        <p:txBody>
          <a:bodyPr lIns="101882" tIns="50941" rIns="101882" bIns="50941"/>
          <a:lstStyle>
            <a:lvl1pPr>
              <a:defRPr>
                <a:latin typeface="Arial" pitchFamily="34" charset="0"/>
                <a:ea typeface="宋体" pitchFamily="2" charset="-122"/>
              </a:defRPr>
            </a:lvl1pPr>
          </a:lstStyle>
          <a:p>
            <a:pPr>
              <a:defRPr/>
            </a:pPr>
            <a:r>
              <a:rPr lang="zh-CN" altLang="en-US"/>
              <a:t>浙江大学 CAD&amp;CG国家重点实验室</a:t>
            </a:r>
            <a:endParaRPr lang="en-US" altLang="zh-CN"/>
          </a:p>
        </p:txBody>
      </p:sp>
      <p:sp>
        <p:nvSpPr>
          <p:cNvPr id="7" name="灯片编号占位符 6">
            <a:extLst>
              <a:ext uri="{FF2B5EF4-FFF2-40B4-BE49-F238E27FC236}">
                <a16:creationId xmlns:a16="http://schemas.microsoft.com/office/drawing/2014/main" id="{AB312A51-0E48-47FE-99DD-E0A1DE36D801}"/>
              </a:ext>
            </a:extLst>
          </p:cNvPr>
          <p:cNvSpPr>
            <a:spLocks noGrp="1"/>
          </p:cNvSpPr>
          <p:nvPr>
            <p:ph type="sldNum" sz="quarter" idx="12"/>
          </p:nvPr>
        </p:nvSpPr>
        <p:spPr>
          <a:xfrm>
            <a:off x="7208838" y="7081838"/>
            <a:ext cx="2346325"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B4C0CB03-DF21-4B43-A7D3-84CD18C14A46}" type="slidenum">
              <a:rPr lang="zh-CN" altLang="en-US"/>
              <a:pPr/>
              <a:t>‹#›</a:t>
            </a:fld>
            <a:endParaRPr lang="en-US" altLang="zh-CN"/>
          </a:p>
        </p:txBody>
      </p:sp>
    </p:spTree>
    <p:extLst>
      <p:ext uri="{BB962C8B-B14F-4D97-AF65-F5344CB8AC3E}">
        <p14:creationId xmlns:p14="http://schemas.microsoft.com/office/powerpoint/2010/main" val="132482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FD897-7D70-4A0D-8DD5-43FDD9478653}"/>
              </a:ext>
            </a:extLst>
          </p:cNvPr>
          <p:cNvSpPr>
            <a:spLocks noGrp="1"/>
          </p:cNvSpPr>
          <p:nvPr>
            <p:ph type="dt" sz="half" idx="10"/>
          </p:nvPr>
        </p:nvSpPr>
        <p:spPr>
          <a:xfrm>
            <a:off x="503238" y="7204075"/>
            <a:ext cx="2346325" cy="414338"/>
          </a:xfrm>
          <a:prstGeom prst="rect">
            <a:avLst/>
          </a:prstGeom>
        </p:spPr>
        <p:txBody>
          <a:bodyPr/>
          <a:lstStyle>
            <a:lvl1pPr>
              <a:defRPr>
                <a:latin typeface="Arial" charset="0"/>
                <a:ea typeface="宋体" pitchFamily="2" charset="-122"/>
              </a:defRPr>
            </a:lvl1pPr>
          </a:lstStyle>
          <a:p>
            <a:pPr>
              <a:defRPr/>
            </a:pPr>
            <a:fld id="{662FE7C4-A231-4244-A49C-B9EA617CE6CC}" type="datetimeFigureOut">
              <a:rPr lang="zh-CN" altLang="en-US"/>
              <a:pPr>
                <a:defRPr/>
              </a:pPr>
              <a:t>2023/5/2</a:t>
            </a:fld>
            <a:endParaRPr lang="zh-CN" altLang="en-US"/>
          </a:p>
        </p:txBody>
      </p:sp>
      <p:sp>
        <p:nvSpPr>
          <p:cNvPr id="3" name="页脚占位符 2">
            <a:extLst>
              <a:ext uri="{FF2B5EF4-FFF2-40B4-BE49-F238E27FC236}">
                <a16:creationId xmlns:a16="http://schemas.microsoft.com/office/drawing/2014/main" id="{2402A046-155B-4478-B21C-C46AF946B967}"/>
              </a:ext>
            </a:extLst>
          </p:cNvPr>
          <p:cNvSpPr>
            <a:spLocks noGrp="1"/>
          </p:cNvSpPr>
          <p:nvPr>
            <p:ph type="ftr" sz="quarter" idx="11"/>
          </p:nvPr>
        </p:nvSpPr>
        <p:spPr>
          <a:xfrm>
            <a:off x="3436938" y="7204075"/>
            <a:ext cx="3184525" cy="414338"/>
          </a:xfrm>
          <a:prstGeom prst="rect">
            <a:avLst/>
          </a:prstGeom>
        </p:spPr>
        <p:txBody>
          <a:bodyPr/>
          <a:lstStyle>
            <a:lvl1pPr>
              <a:defRPr>
                <a:latin typeface="Arial" charset="0"/>
                <a:ea typeface="宋体" pitchFamily="2" charset="-122"/>
              </a:defRPr>
            </a:lvl1pPr>
          </a:lstStyle>
          <a:p>
            <a:pPr>
              <a:defRPr/>
            </a:pPr>
            <a:endParaRPr lang="zh-CN" altLang="en-US"/>
          </a:p>
        </p:txBody>
      </p:sp>
      <p:sp>
        <p:nvSpPr>
          <p:cNvPr id="4" name="灯片编号占位符 3">
            <a:extLst>
              <a:ext uri="{FF2B5EF4-FFF2-40B4-BE49-F238E27FC236}">
                <a16:creationId xmlns:a16="http://schemas.microsoft.com/office/drawing/2014/main" id="{CB96A92E-9950-4433-B0D6-5B7D0CCDBC9A}"/>
              </a:ext>
            </a:extLst>
          </p:cNvPr>
          <p:cNvSpPr>
            <a:spLocks noGrp="1"/>
          </p:cNvSpPr>
          <p:nvPr>
            <p:ph type="sldNum" sz="quarter" idx="12"/>
          </p:nvPr>
        </p:nvSpPr>
        <p:spPr>
          <a:xfrm>
            <a:off x="7208838" y="7204075"/>
            <a:ext cx="2346325" cy="414338"/>
          </a:xfrm>
          <a:prstGeom prst="rect">
            <a:avLst/>
          </a:prstGeom>
        </p:spPr>
        <p:txBody>
          <a:bodyPr vert="horz" wrap="square" lIns="91440" tIns="45720" rIns="91440" bIns="45720" numCol="1" anchor="t" anchorCtr="0" compatLnSpc="1">
            <a:prstTxWarp prst="textNoShape">
              <a:avLst/>
            </a:prstTxWarp>
          </a:bodyPr>
          <a:lstStyle>
            <a:lvl1pPr>
              <a:defRPr/>
            </a:lvl1pPr>
          </a:lstStyle>
          <a:p>
            <a:fld id="{94FF59BA-1D63-4CAB-B3D8-255DD323FA83}" type="slidenum">
              <a:rPr lang="zh-CN" altLang="en-US"/>
              <a:pPr/>
              <a:t>‹#›</a:t>
            </a:fld>
            <a:endParaRPr lang="zh-CN" altLang="en-US"/>
          </a:p>
        </p:txBody>
      </p:sp>
    </p:spTree>
    <p:extLst>
      <p:ext uri="{BB962C8B-B14F-4D97-AF65-F5344CB8AC3E}">
        <p14:creationId xmlns:p14="http://schemas.microsoft.com/office/powerpoint/2010/main" val="256371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cSld name="제목 및 내용 4개">
    <p:spTree>
      <p:nvGrpSpPr>
        <p:cNvPr id="1" name=""/>
        <p:cNvGrpSpPr/>
        <p:nvPr/>
      </p:nvGrpSpPr>
      <p:grpSpPr>
        <a:xfrm>
          <a:off x="0" y="0"/>
          <a:ext cx="0" cy="0"/>
          <a:chOff x="0" y="0"/>
          <a:chExt cx="0" cy="0"/>
        </a:xfrm>
      </p:grpSpPr>
      <p:sp>
        <p:nvSpPr>
          <p:cNvPr id="2" name="제목 1"/>
          <p:cNvSpPr>
            <a:spLocks noGrp="1"/>
          </p:cNvSpPr>
          <p:nvPr>
            <p:ph type="title" sz="quarter"/>
          </p:nvPr>
        </p:nvSpPr>
        <p:spPr>
          <a:xfrm>
            <a:off x="754380" y="690880"/>
            <a:ext cx="8549640" cy="795362"/>
          </a:xfrm>
        </p:spPr>
        <p:txBody>
          <a:bodyPr/>
          <a:lstStyle/>
          <a:p>
            <a:r>
              <a:rPr lang="ko-KR" altLang="en-US"/>
              <a:t>마스터 제목 스타일 편집</a:t>
            </a:r>
          </a:p>
        </p:txBody>
      </p:sp>
      <p:sp>
        <p:nvSpPr>
          <p:cNvPr id="3" name="내용 개체 틀 2"/>
          <p:cNvSpPr>
            <a:spLocks noGrp="1"/>
          </p:cNvSpPr>
          <p:nvPr>
            <p:ph sz="quarter" idx="1"/>
          </p:nvPr>
        </p:nvSpPr>
        <p:spPr>
          <a:xfrm>
            <a:off x="754380" y="2245360"/>
            <a:ext cx="419100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5113020" y="2245360"/>
            <a:ext cx="419100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754380" y="4663440"/>
            <a:ext cx="419100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5113020" y="4663440"/>
            <a:ext cx="4191000" cy="2245360"/>
          </a:xfrm>
          <a:prstGeom prst="rect">
            <a:avLst/>
          </a:prstGeom>
        </p:spPr>
        <p:txBody>
          <a:bodyPr lIns="101882" tIns="50941" rIns="101882" bIns="50941"/>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a:extLst>
              <a:ext uri="{FF2B5EF4-FFF2-40B4-BE49-F238E27FC236}">
                <a16:creationId xmlns:a16="http://schemas.microsoft.com/office/drawing/2014/main" id="{BAC58E0F-B549-43A0-8C9E-DCA5450A07D4}"/>
              </a:ext>
            </a:extLst>
          </p:cNvPr>
          <p:cNvSpPr>
            <a:spLocks noGrp="1" noChangeArrowheads="1"/>
          </p:cNvSpPr>
          <p:nvPr>
            <p:ph type="dt" sz="half" idx="10"/>
          </p:nvPr>
        </p:nvSpPr>
        <p:spPr>
          <a:xfrm>
            <a:off x="754063" y="7081838"/>
            <a:ext cx="2095500" cy="517525"/>
          </a:xfrm>
          <a:prstGeom prst="rect">
            <a:avLst/>
          </a:prstGeom>
        </p:spPr>
        <p:txBody>
          <a:bodyPr lIns="101882" tIns="50941" rIns="101882" bIns="50941"/>
          <a:lstStyle>
            <a:lvl1pPr>
              <a:defRPr>
                <a:latin typeface="Arial" charset="0"/>
                <a:ea typeface="宋体" charset="-122"/>
              </a:defRPr>
            </a:lvl1pPr>
          </a:lstStyle>
          <a:p>
            <a:pPr>
              <a:defRPr/>
            </a:pPr>
            <a:endParaRPr lang="en-US" altLang="ko-KR"/>
          </a:p>
        </p:txBody>
      </p:sp>
      <p:sp>
        <p:nvSpPr>
          <p:cNvPr id="8" name="Rectangle 5">
            <a:extLst>
              <a:ext uri="{FF2B5EF4-FFF2-40B4-BE49-F238E27FC236}">
                <a16:creationId xmlns:a16="http://schemas.microsoft.com/office/drawing/2014/main" id="{9D166849-A8F3-4FCB-AE9C-1E638C0ECE38}"/>
              </a:ext>
            </a:extLst>
          </p:cNvPr>
          <p:cNvSpPr>
            <a:spLocks noGrp="1" noChangeArrowheads="1"/>
          </p:cNvSpPr>
          <p:nvPr>
            <p:ph type="ftr" sz="quarter" idx="11"/>
          </p:nvPr>
        </p:nvSpPr>
        <p:spPr>
          <a:xfrm>
            <a:off x="3436938" y="7081838"/>
            <a:ext cx="3184525" cy="517525"/>
          </a:xfrm>
          <a:prstGeom prst="rect">
            <a:avLst/>
          </a:prstGeom>
        </p:spPr>
        <p:txBody>
          <a:bodyPr lIns="101882" tIns="50941" rIns="101882" bIns="50941"/>
          <a:lstStyle>
            <a:lvl1pPr>
              <a:defRPr>
                <a:latin typeface="Arial" charset="0"/>
                <a:ea typeface="宋体" charset="-122"/>
              </a:defRPr>
            </a:lvl1pPr>
          </a:lstStyle>
          <a:p>
            <a:pPr>
              <a:defRPr/>
            </a:pPr>
            <a:endParaRPr lang="en-US" altLang="ko-KR"/>
          </a:p>
        </p:txBody>
      </p:sp>
      <p:sp>
        <p:nvSpPr>
          <p:cNvPr id="9" name="Rectangle 6">
            <a:extLst>
              <a:ext uri="{FF2B5EF4-FFF2-40B4-BE49-F238E27FC236}">
                <a16:creationId xmlns:a16="http://schemas.microsoft.com/office/drawing/2014/main" id="{FC87E85A-0F52-44C6-8DD4-8E74C3C54BFF}"/>
              </a:ext>
            </a:extLst>
          </p:cNvPr>
          <p:cNvSpPr>
            <a:spLocks noGrp="1" noChangeArrowheads="1"/>
          </p:cNvSpPr>
          <p:nvPr>
            <p:ph type="sldNum" sz="quarter" idx="12"/>
          </p:nvPr>
        </p:nvSpPr>
        <p:spPr>
          <a:xfrm>
            <a:off x="7208838" y="7081838"/>
            <a:ext cx="2095500"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09A483B7-F41E-4ED9-8167-209A5E7F0483}" type="slidenum">
              <a:rPr lang="en-US" altLang="ko-KR"/>
              <a:pPr/>
              <a:t>‹#›</a:t>
            </a:fld>
            <a:endParaRPr lang="en-US" altLang="ko-KR"/>
          </a:p>
        </p:txBody>
      </p:sp>
    </p:spTree>
    <p:extLst>
      <p:ext uri="{BB962C8B-B14F-4D97-AF65-F5344CB8AC3E}">
        <p14:creationId xmlns:p14="http://schemas.microsoft.com/office/powerpoint/2010/main" val="146459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Tree>
    <p:extLst>
      <p:ext uri="{BB962C8B-B14F-4D97-AF65-F5344CB8AC3E}">
        <p14:creationId xmlns:p14="http://schemas.microsoft.com/office/powerpoint/2010/main" val="6695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754380" y="2245360"/>
            <a:ext cx="8549640" cy="466344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49C2111-306D-43C3-9FAD-C7C11B35F04E}"/>
              </a:ext>
            </a:extLst>
          </p:cNvPr>
          <p:cNvSpPr>
            <a:spLocks noGrp="1"/>
          </p:cNvSpPr>
          <p:nvPr>
            <p:ph type="dt" sz="half" idx="10"/>
          </p:nvPr>
        </p:nvSpPr>
        <p:spPr>
          <a:xfrm>
            <a:off x="754063" y="7081838"/>
            <a:ext cx="2095500" cy="517525"/>
          </a:xfrm>
          <a:prstGeom prst="rect">
            <a:avLst/>
          </a:prstGeom>
        </p:spPr>
        <p:txBody>
          <a:bodyPr lIns="101882" tIns="50941" rIns="101882" bIns="50941"/>
          <a:lstStyle>
            <a:lvl1pPr>
              <a:defRPr>
                <a:latin typeface="Arial" pitchFamily="34" charset="0"/>
                <a:ea typeface="宋体" pitchFamily="2" charset="-122"/>
              </a:defRPr>
            </a:lvl1pPr>
          </a:lstStyle>
          <a:p>
            <a:pPr>
              <a:defRPr/>
            </a:pPr>
            <a:endParaRPr lang="en-US" altLang="zh-CN"/>
          </a:p>
        </p:txBody>
      </p:sp>
      <p:sp>
        <p:nvSpPr>
          <p:cNvPr id="5" name="页脚占位符 4">
            <a:extLst>
              <a:ext uri="{FF2B5EF4-FFF2-40B4-BE49-F238E27FC236}">
                <a16:creationId xmlns:a16="http://schemas.microsoft.com/office/drawing/2014/main" id="{C73D5228-5317-4776-960D-A1DC4070F95A}"/>
              </a:ext>
            </a:extLst>
          </p:cNvPr>
          <p:cNvSpPr>
            <a:spLocks noGrp="1"/>
          </p:cNvSpPr>
          <p:nvPr>
            <p:ph type="ftr" sz="quarter" idx="11"/>
          </p:nvPr>
        </p:nvSpPr>
        <p:spPr>
          <a:xfrm>
            <a:off x="3436938" y="7081838"/>
            <a:ext cx="3184525" cy="517525"/>
          </a:xfrm>
          <a:prstGeom prst="rect">
            <a:avLst/>
          </a:prstGeom>
        </p:spPr>
        <p:txBody>
          <a:bodyPr lIns="101882" tIns="50941" rIns="101882" bIns="50941"/>
          <a:lstStyle>
            <a:lvl1pPr>
              <a:defRPr>
                <a:latin typeface="Arial" pitchFamily="34" charset="0"/>
                <a:ea typeface="宋体" pitchFamily="2" charset="-122"/>
              </a:defRPr>
            </a:lvl1pPr>
          </a:lstStyle>
          <a:p>
            <a:pPr>
              <a:defRPr/>
            </a:pPr>
            <a:endParaRPr lang="en-US" altLang="zh-CN"/>
          </a:p>
        </p:txBody>
      </p:sp>
      <p:sp>
        <p:nvSpPr>
          <p:cNvPr id="6" name="灯片编号占位符 5">
            <a:extLst>
              <a:ext uri="{FF2B5EF4-FFF2-40B4-BE49-F238E27FC236}">
                <a16:creationId xmlns:a16="http://schemas.microsoft.com/office/drawing/2014/main" id="{9E22C68E-0F61-45B4-85CC-F16B83D715E4}"/>
              </a:ext>
            </a:extLst>
          </p:cNvPr>
          <p:cNvSpPr>
            <a:spLocks noGrp="1"/>
          </p:cNvSpPr>
          <p:nvPr>
            <p:ph type="sldNum" sz="quarter" idx="12"/>
          </p:nvPr>
        </p:nvSpPr>
        <p:spPr>
          <a:xfrm>
            <a:off x="7208838" y="7081838"/>
            <a:ext cx="2095500"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47286944-EE2F-4183-BE89-883D9DD4C3E9}" type="slidenum">
              <a:rPr lang="zh-CN" altLang="en-US"/>
              <a:pPr/>
              <a:t>‹#›</a:t>
            </a:fld>
            <a:endParaRPr lang="en-US" altLang="zh-CN"/>
          </a:p>
        </p:txBody>
      </p:sp>
    </p:spTree>
    <p:extLst>
      <p:ext uri="{BB962C8B-B14F-4D97-AF65-F5344CB8AC3E}">
        <p14:creationId xmlns:p14="http://schemas.microsoft.com/office/powerpoint/2010/main" val="382403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14790" y="500038"/>
            <a:ext cx="8816816" cy="795362"/>
          </a:xfrm>
        </p:spPr>
        <p:txBody>
          <a:bodyPr/>
          <a:lstStyle/>
          <a:p>
            <a:r>
              <a:rPr lang="zh-CN" altLang="en-US"/>
              <a:t>单击此处编辑母版标题样式</a:t>
            </a:r>
          </a:p>
        </p:txBody>
      </p:sp>
      <p:sp>
        <p:nvSpPr>
          <p:cNvPr id="3" name="文本占位符 2"/>
          <p:cNvSpPr>
            <a:spLocks noGrp="1"/>
          </p:cNvSpPr>
          <p:nvPr>
            <p:ph type="body" sz="half" idx="1"/>
          </p:nvPr>
        </p:nvSpPr>
        <p:spPr>
          <a:xfrm>
            <a:off x="67056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3020" y="1813560"/>
            <a:ext cx="4274820" cy="5008880"/>
          </a:xfrm>
          <a:prstGeom prst="rect">
            <a:avLst/>
          </a:prstGeom>
        </p:spPr>
        <p:txBody>
          <a:bodyPr lIns="101882" tIns="50941" rIns="101882" bIns="5094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139A032-AB79-42B1-BCE4-DEB0F65AA76F}"/>
              </a:ext>
            </a:extLst>
          </p:cNvPr>
          <p:cNvSpPr>
            <a:spLocks noGrp="1"/>
          </p:cNvSpPr>
          <p:nvPr>
            <p:ph type="dt" sz="half" idx="10"/>
          </p:nvPr>
        </p:nvSpPr>
        <p:spPr>
          <a:xfrm>
            <a:off x="503238" y="7081838"/>
            <a:ext cx="2346325" cy="517525"/>
          </a:xfrm>
          <a:prstGeom prst="rect">
            <a:avLst/>
          </a:prstGeom>
        </p:spPr>
        <p:txBody>
          <a:bodyPr lIns="101882" tIns="50941" rIns="101882" bIns="50941"/>
          <a:lstStyle>
            <a:lvl1pPr>
              <a:defRPr>
                <a:latin typeface="Arial" pitchFamily="34" charset="0"/>
                <a:ea typeface="宋体" pitchFamily="2" charset="-122"/>
              </a:defRPr>
            </a:lvl1pPr>
          </a:lstStyle>
          <a:p>
            <a:pPr>
              <a:defRPr/>
            </a:pPr>
            <a:r>
              <a:rPr lang="zh-CN" altLang="en-US"/>
              <a:t>2007.10.11</a:t>
            </a:r>
            <a:endParaRPr lang="en-US" altLang="zh-CN"/>
          </a:p>
        </p:txBody>
      </p:sp>
      <p:sp>
        <p:nvSpPr>
          <p:cNvPr id="6" name="页脚占位符 5">
            <a:extLst>
              <a:ext uri="{FF2B5EF4-FFF2-40B4-BE49-F238E27FC236}">
                <a16:creationId xmlns:a16="http://schemas.microsoft.com/office/drawing/2014/main" id="{78E2D241-91C0-4089-AA90-744F4E7C38AC}"/>
              </a:ext>
            </a:extLst>
          </p:cNvPr>
          <p:cNvSpPr>
            <a:spLocks noGrp="1"/>
          </p:cNvSpPr>
          <p:nvPr>
            <p:ph type="ftr" sz="quarter" idx="11"/>
          </p:nvPr>
        </p:nvSpPr>
        <p:spPr>
          <a:xfrm>
            <a:off x="3436938" y="7081838"/>
            <a:ext cx="3184525" cy="517525"/>
          </a:xfrm>
          <a:prstGeom prst="rect">
            <a:avLst/>
          </a:prstGeom>
        </p:spPr>
        <p:txBody>
          <a:bodyPr lIns="101882" tIns="50941" rIns="101882" bIns="50941"/>
          <a:lstStyle>
            <a:lvl1pPr>
              <a:defRPr>
                <a:latin typeface="Arial" pitchFamily="34" charset="0"/>
                <a:ea typeface="宋体" pitchFamily="2" charset="-122"/>
              </a:defRPr>
            </a:lvl1pPr>
          </a:lstStyle>
          <a:p>
            <a:pPr>
              <a:defRPr/>
            </a:pPr>
            <a:r>
              <a:rPr lang="zh-CN" altLang="en-US"/>
              <a:t>浙江大学 CAD&amp;CG国家重点实验室</a:t>
            </a:r>
            <a:endParaRPr lang="en-US" altLang="zh-CN"/>
          </a:p>
        </p:txBody>
      </p:sp>
      <p:sp>
        <p:nvSpPr>
          <p:cNvPr id="7" name="灯片编号占位符 6">
            <a:extLst>
              <a:ext uri="{FF2B5EF4-FFF2-40B4-BE49-F238E27FC236}">
                <a16:creationId xmlns:a16="http://schemas.microsoft.com/office/drawing/2014/main" id="{AB312A51-0E48-47FE-99DD-E0A1DE36D801}"/>
              </a:ext>
            </a:extLst>
          </p:cNvPr>
          <p:cNvSpPr>
            <a:spLocks noGrp="1"/>
          </p:cNvSpPr>
          <p:nvPr>
            <p:ph type="sldNum" sz="quarter" idx="12"/>
          </p:nvPr>
        </p:nvSpPr>
        <p:spPr>
          <a:xfrm>
            <a:off x="7208838" y="7081838"/>
            <a:ext cx="2346325" cy="517525"/>
          </a:xfrm>
          <a:prstGeom prst="rect">
            <a:avLst/>
          </a:prstGeom>
        </p:spPr>
        <p:txBody>
          <a:bodyPr vert="horz" wrap="square" lIns="101882" tIns="50941" rIns="101882" bIns="50941" numCol="1" anchor="t" anchorCtr="0" compatLnSpc="1">
            <a:prstTxWarp prst="textNoShape">
              <a:avLst/>
            </a:prstTxWarp>
          </a:bodyPr>
          <a:lstStyle>
            <a:lvl1pPr>
              <a:defRPr/>
            </a:lvl1pPr>
          </a:lstStyle>
          <a:p>
            <a:fld id="{B4C0CB03-DF21-4B43-A7D3-84CD18C14A46}" type="slidenum">
              <a:rPr lang="zh-CN" altLang="en-US"/>
              <a:pPr/>
              <a:t>‹#›</a:t>
            </a:fld>
            <a:endParaRPr lang="en-US" altLang="zh-CN"/>
          </a:p>
        </p:txBody>
      </p:sp>
    </p:spTree>
    <p:extLst>
      <p:ext uri="{BB962C8B-B14F-4D97-AF65-F5344CB8AC3E}">
        <p14:creationId xmlns:p14="http://schemas.microsoft.com/office/powerpoint/2010/main" val="343352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gif"/><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8.jpeg"/><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4" name="Rectangle 20">
            <a:extLst>
              <a:ext uri="{FF2B5EF4-FFF2-40B4-BE49-F238E27FC236}">
                <a16:creationId xmlns:a16="http://schemas.microsoft.com/office/drawing/2014/main" id="{DA04CA49-EE9E-4D6C-8EC2-310F3431E02E}"/>
              </a:ext>
            </a:extLst>
          </p:cNvPr>
          <p:cNvSpPr>
            <a:spLocks noChangeArrowheads="1"/>
          </p:cNvSpPr>
          <p:nvPr/>
        </p:nvSpPr>
        <p:spPr bwMode="auto">
          <a:xfrm>
            <a:off x="0" y="7215188"/>
            <a:ext cx="10058400" cy="557212"/>
          </a:xfrm>
          <a:prstGeom prst="rect">
            <a:avLst/>
          </a:prstGeom>
          <a:gradFill rotWithShape="1">
            <a:gsLst>
              <a:gs pos="0">
                <a:srgbClr val="7889FB"/>
              </a:gs>
              <a:gs pos="100000">
                <a:srgbClr val="383F74"/>
              </a:gs>
            </a:gsLst>
            <a:lin ang="0" scaled="1"/>
          </a:gradFill>
          <a:ln w="9525">
            <a:noFill/>
            <a:miter lim="800000"/>
            <a:headEnd/>
            <a:tailEnd/>
          </a:ln>
        </p:spPr>
        <p:txBody>
          <a:bodyPr wrap="none" lIns="101882" tIns="50941" rIns="101882" bIns="50941" anchor="ctr"/>
          <a:lstStyle/>
          <a:p>
            <a:pPr fontAlgn="auto">
              <a:spcBef>
                <a:spcPts val="0"/>
              </a:spcBef>
              <a:spcAft>
                <a:spcPts val="0"/>
              </a:spcAft>
              <a:defRPr/>
            </a:pPr>
            <a:r>
              <a:rPr lang="zh-CN" altLang="en-US" sz="2200" b="1" dirty="0">
                <a:solidFill>
                  <a:schemeClr val="bg1"/>
                </a:solidFill>
                <a:latin typeface="华文新魏" pitchFamily="2" charset="-122"/>
                <a:ea typeface="华文新魏" pitchFamily="2" charset="-122"/>
              </a:rPr>
              <a:t>电子科技大学</a:t>
            </a:r>
          </a:p>
        </p:txBody>
      </p:sp>
      <p:sp>
        <p:nvSpPr>
          <p:cNvPr id="2050" name="Rectangle 2">
            <a:extLst>
              <a:ext uri="{FF2B5EF4-FFF2-40B4-BE49-F238E27FC236}">
                <a16:creationId xmlns:a16="http://schemas.microsoft.com/office/drawing/2014/main" id="{EFBB6855-4264-46D4-B548-5B3C9E4F3705}"/>
              </a:ext>
            </a:extLst>
          </p:cNvPr>
          <p:cNvSpPr>
            <a:spLocks noChangeArrowheads="1"/>
          </p:cNvSpPr>
          <p:nvPr/>
        </p:nvSpPr>
        <p:spPr bwMode="auto">
          <a:xfrm>
            <a:off x="3254375" y="6818313"/>
            <a:ext cx="3938588" cy="630237"/>
          </a:xfrm>
          <a:prstGeom prst="rect">
            <a:avLst/>
          </a:prstGeom>
          <a:noFill/>
          <a:ln w="9525">
            <a:noFill/>
            <a:miter lim="800000"/>
            <a:headEnd/>
            <a:tailEnd/>
          </a:ln>
        </p:spPr>
        <p:txBody>
          <a:bodyPr lIns="101882" tIns="50941" rIns="101882" bIns="50941"/>
          <a:lstStyle/>
          <a:p>
            <a:pPr eaLnBrk="0" fontAlgn="auto" hangingPunct="0">
              <a:spcBef>
                <a:spcPts val="0"/>
              </a:spcBef>
              <a:spcAft>
                <a:spcPts val="0"/>
              </a:spcAft>
              <a:defRPr/>
            </a:pPr>
            <a:endParaRPr lang="en-US" altLang="zh-CN">
              <a:latin typeface="Times New Roman" pitchFamily="18" charset="0"/>
            </a:endParaRPr>
          </a:p>
        </p:txBody>
      </p:sp>
      <p:pic>
        <p:nvPicPr>
          <p:cNvPr id="8196" name="Picture 21" descr="uestc">
            <a:extLst>
              <a:ext uri="{FF2B5EF4-FFF2-40B4-BE49-F238E27FC236}">
                <a16:creationId xmlns:a16="http://schemas.microsoft.com/office/drawing/2014/main" id="{A599934C-3CE2-41D3-9F4B-539E8390E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1025" y="7204075"/>
            <a:ext cx="593725" cy="611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197" name="Picture 8">
            <a:extLst>
              <a:ext uri="{FF2B5EF4-FFF2-40B4-BE49-F238E27FC236}">
                <a16:creationId xmlns:a16="http://schemas.microsoft.com/office/drawing/2014/main" id="{92B6D3A5-7808-4273-AF50-9E83AC17C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57150"/>
            <a:ext cx="215423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0" descr="{8057348F-AE80-19C6-F671-2702B1E7A559}">
            <a:extLst>
              <a:ext uri="{FF2B5EF4-FFF2-40B4-BE49-F238E27FC236}">
                <a16:creationId xmlns:a16="http://schemas.microsoft.com/office/drawing/2014/main" id="{AAC0579B-E71A-4ABD-AAE1-26E2992B22B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35463" y="0"/>
            <a:ext cx="13874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6" name="AutoShape 2" descr="http://t11.baidu.com/it/u=975435960,157200472&amp;fm=21&amp;gp=0.jpg">
            <a:extLst>
              <a:ext uri="{FF2B5EF4-FFF2-40B4-BE49-F238E27FC236}">
                <a16:creationId xmlns:a16="http://schemas.microsoft.com/office/drawing/2014/main" id="{D5783A52-E9AF-4CC6-8D30-4D9896230B09}"/>
              </a:ext>
            </a:extLst>
          </p:cNvPr>
          <p:cNvSpPr>
            <a:spLocks noChangeAspect="1" noChangeArrowheads="1"/>
          </p:cNvSpPr>
          <p:nvPr/>
        </p:nvSpPr>
        <p:spPr bwMode="auto">
          <a:xfrm>
            <a:off x="179388" y="-163513"/>
            <a:ext cx="336550" cy="344488"/>
          </a:xfrm>
          <a:prstGeom prst="rect">
            <a:avLst/>
          </a:prstGeom>
          <a:noFill/>
        </p:spPr>
        <p:txBody>
          <a:bodyPr lIns="101882" tIns="50941" rIns="101882" bIns="50941"/>
          <a:lstStyle/>
          <a:p>
            <a:pPr fontAlgn="auto">
              <a:spcBef>
                <a:spcPts val="0"/>
              </a:spcBef>
              <a:spcAft>
                <a:spcPts val="0"/>
              </a:spcAft>
              <a:defRPr/>
            </a:pPr>
            <a:endParaRPr lang="zh-CN" altLang="en-US">
              <a:latin typeface="+mn-lt"/>
            </a:endParaRPr>
          </a:p>
        </p:txBody>
      </p:sp>
      <p:pic>
        <p:nvPicPr>
          <p:cNvPr id="8200" name="图片 22" descr="704257_163054001621_2.jpg">
            <a:extLst>
              <a:ext uri="{FF2B5EF4-FFF2-40B4-BE49-F238E27FC236}">
                <a16:creationId xmlns:a16="http://schemas.microsoft.com/office/drawing/2014/main" id="{5E3CAE09-38F2-4BFE-995A-4D792710D553}"/>
              </a:ext>
            </a:extLst>
          </p:cNvPr>
          <p:cNvPicPr>
            <a:picLocks noChangeAspect="1"/>
          </p:cNvPicPr>
          <p:nvPr/>
        </p:nvPicPr>
        <p:blipFill>
          <a:blip r:embed="rId6">
            <a:extLst>
              <a:ext uri="{28A0092B-C50C-407E-A947-70E740481C1C}">
                <a14:useLocalDpi xmlns:a14="http://schemas.microsoft.com/office/drawing/2010/main" val="0"/>
              </a:ext>
            </a:extLst>
          </a:blip>
          <a:srcRect l="20833" t="3935" r="19861" b="9435"/>
          <a:stretch>
            <a:fillRect/>
          </a:stretch>
        </p:blipFill>
        <p:spPr bwMode="auto">
          <a:xfrm>
            <a:off x="6523038" y="90488"/>
            <a:ext cx="1341437"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图片 23" descr="ws_17F.tmp">
            <a:extLst>
              <a:ext uri="{FF2B5EF4-FFF2-40B4-BE49-F238E27FC236}">
                <a16:creationId xmlns:a16="http://schemas.microsoft.com/office/drawing/2014/main" id="{93B367BB-7236-4565-BF79-6E58EC15C3BA}"/>
              </a:ext>
            </a:extLst>
          </p:cNvPr>
          <p:cNvPicPr>
            <a:picLocks noChangeAspect="1"/>
          </p:cNvPicPr>
          <p:nvPr/>
        </p:nvPicPr>
        <p:blipFill>
          <a:blip r:embed="rId7">
            <a:extLst>
              <a:ext uri="{28A0092B-C50C-407E-A947-70E740481C1C}">
                <a14:useLocalDpi xmlns:a14="http://schemas.microsoft.com/office/drawing/2010/main" val="0"/>
              </a:ext>
            </a:extLst>
          </a:blip>
          <a:srcRect l="72351" t="27409" r="7018" b="17586"/>
          <a:stretch>
            <a:fillRect/>
          </a:stretch>
        </p:blipFill>
        <p:spPr bwMode="auto">
          <a:xfrm>
            <a:off x="482600" y="7938"/>
            <a:ext cx="752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图片 25" descr="20110920185400927.jpg">
            <a:extLst>
              <a:ext uri="{FF2B5EF4-FFF2-40B4-BE49-F238E27FC236}">
                <a16:creationId xmlns:a16="http://schemas.microsoft.com/office/drawing/2014/main" id="{9786162B-7992-44F1-A542-88ACD3C8C0AD}"/>
              </a:ext>
            </a:extLst>
          </p:cNvPr>
          <p:cNvPicPr>
            <a:picLocks noChangeAspect="1"/>
          </p:cNvPicPr>
          <p:nvPr/>
        </p:nvPicPr>
        <p:blipFill>
          <a:blip r:embed="rId8">
            <a:extLst>
              <a:ext uri="{28A0092B-C50C-407E-A947-70E740481C1C}">
                <a14:useLocalDpi xmlns:a14="http://schemas.microsoft.com/office/drawing/2010/main" val="0"/>
              </a:ext>
            </a:extLst>
          </a:blip>
          <a:srcRect l="68668" t="2132" r="2000" b="5251"/>
          <a:stretch>
            <a:fillRect/>
          </a:stretch>
        </p:blipFill>
        <p:spPr bwMode="auto">
          <a:xfrm>
            <a:off x="8696325" y="107950"/>
            <a:ext cx="879475"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1" r:id="rId1"/>
  </p:sldLayoutIdLst>
  <p:transition/>
  <p:txStyles>
    <p:titleStyle>
      <a:lvl1pPr algn="l" rtl="0" eaLnBrk="1" fontAlgn="base" hangingPunct="1">
        <a:spcBef>
          <a:spcPct val="0"/>
        </a:spcBef>
        <a:spcAft>
          <a:spcPct val="0"/>
        </a:spcAft>
        <a:defRPr sz="4500" b="1">
          <a:solidFill>
            <a:schemeClr val="tx1"/>
          </a:solidFill>
          <a:latin typeface="+mj-lt"/>
          <a:ea typeface="+mj-ea"/>
          <a:cs typeface="+mj-cs"/>
        </a:defRPr>
      </a:lvl1pPr>
      <a:lvl2pPr algn="l" rtl="0" eaLnBrk="1" fontAlgn="base" hangingPunct="1">
        <a:spcBef>
          <a:spcPct val="0"/>
        </a:spcBef>
        <a:spcAft>
          <a:spcPct val="0"/>
        </a:spcAft>
        <a:defRPr sz="4500" b="1">
          <a:solidFill>
            <a:schemeClr val="tx1"/>
          </a:solidFill>
          <a:latin typeface="隶书" pitchFamily="49" charset="-122"/>
          <a:ea typeface="隶书" pitchFamily="49" charset="-122"/>
        </a:defRPr>
      </a:lvl2pPr>
      <a:lvl3pPr algn="l" rtl="0" eaLnBrk="1" fontAlgn="base" hangingPunct="1">
        <a:spcBef>
          <a:spcPct val="0"/>
        </a:spcBef>
        <a:spcAft>
          <a:spcPct val="0"/>
        </a:spcAft>
        <a:defRPr sz="4500" b="1">
          <a:solidFill>
            <a:schemeClr val="tx1"/>
          </a:solidFill>
          <a:latin typeface="隶书" pitchFamily="49" charset="-122"/>
          <a:ea typeface="隶书" pitchFamily="49" charset="-122"/>
        </a:defRPr>
      </a:lvl3pPr>
      <a:lvl4pPr algn="l" rtl="0" eaLnBrk="1" fontAlgn="base" hangingPunct="1">
        <a:spcBef>
          <a:spcPct val="0"/>
        </a:spcBef>
        <a:spcAft>
          <a:spcPct val="0"/>
        </a:spcAft>
        <a:defRPr sz="4500" b="1">
          <a:solidFill>
            <a:schemeClr val="tx1"/>
          </a:solidFill>
          <a:latin typeface="隶书" pitchFamily="49" charset="-122"/>
          <a:ea typeface="隶书" pitchFamily="49" charset="-122"/>
        </a:defRPr>
      </a:lvl4pPr>
      <a:lvl5pPr algn="l" rtl="0" eaLnBrk="1" fontAlgn="base" hangingPunct="1">
        <a:spcBef>
          <a:spcPct val="0"/>
        </a:spcBef>
        <a:spcAft>
          <a:spcPct val="0"/>
        </a:spcAft>
        <a:defRPr sz="4500" b="1">
          <a:solidFill>
            <a:schemeClr val="tx1"/>
          </a:solidFill>
          <a:latin typeface="隶书" pitchFamily="49" charset="-122"/>
          <a:ea typeface="隶书" pitchFamily="49" charset="-122"/>
        </a:defRPr>
      </a:lvl5pPr>
      <a:lvl6pPr marL="50941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824"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237"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649" algn="l" rtl="0" eaLnBrk="1" fontAlgn="base" hangingPunct="1">
        <a:spcBef>
          <a:spcPct val="0"/>
        </a:spcBef>
        <a:spcAft>
          <a:spcPct val="0"/>
        </a:spcAft>
        <a:defRPr sz="4500" b="1">
          <a:solidFill>
            <a:schemeClr val="tx1"/>
          </a:solidFill>
          <a:latin typeface="隶书" pitchFamily="49" charset="-122"/>
          <a:ea typeface="隶书" pitchFamily="49" charset="-122"/>
        </a:defRPr>
      </a:lvl9pPr>
    </p:titleStyle>
    <p:bodyStyle>
      <a:lvl1pPr marL="395288" indent="-395288" algn="l" rtl="0" eaLnBrk="1" fontAlgn="base" hangingPunct="1">
        <a:lnSpc>
          <a:spcPct val="120000"/>
        </a:lnSpc>
        <a:spcBef>
          <a:spcPct val="20000"/>
        </a:spcBef>
        <a:spcAft>
          <a:spcPct val="0"/>
        </a:spcAft>
        <a:buClr>
          <a:schemeClr val="tx1"/>
        </a:buClr>
        <a:buSzPct val="90000"/>
        <a:buFont typeface="Wingdings" panose="05000000000000000000" pitchFamily="2" charset="2"/>
        <a:buChar char="Ø"/>
        <a:defRPr sz="3100">
          <a:solidFill>
            <a:schemeClr val="tx1"/>
          </a:solidFill>
          <a:latin typeface="+mn-lt"/>
          <a:ea typeface="+mn-ea"/>
          <a:cs typeface="+mn-cs"/>
        </a:defRPr>
      </a:lvl1pPr>
      <a:lvl2pPr marL="1001713" indent="-406400" algn="l" rtl="0" eaLnBrk="1" fontAlgn="base" hangingPunct="1">
        <a:lnSpc>
          <a:spcPct val="120000"/>
        </a:lnSpc>
        <a:spcBef>
          <a:spcPct val="20000"/>
        </a:spcBef>
        <a:spcAft>
          <a:spcPct val="0"/>
        </a:spcAft>
        <a:buClr>
          <a:srgbClr val="000066"/>
        </a:buClr>
        <a:buSzPct val="70000"/>
        <a:buFont typeface="Wingdings" panose="05000000000000000000" pitchFamily="2" charset="2"/>
        <a:buChar char="u"/>
        <a:defRPr sz="3100">
          <a:solidFill>
            <a:schemeClr val="tx1"/>
          </a:solidFill>
          <a:latin typeface="+mn-lt"/>
          <a:ea typeface="+mn-ea"/>
        </a:defRPr>
      </a:lvl2pPr>
      <a:lvl3pPr marL="1392238" indent="-190500" algn="l" rtl="0" eaLnBrk="1" fontAlgn="base" hangingPunct="1">
        <a:lnSpc>
          <a:spcPct val="120000"/>
        </a:lnSpc>
        <a:spcBef>
          <a:spcPct val="20000"/>
        </a:spcBef>
        <a:spcAft>
          <a:spcPct val="0"/>
        </a:spcAft>
        <a:buClr>
          <a:schemeClr val="tx2"/>
        </a:buClr>
        <a:buFont typeface="Wingdings" panose="05000000000000000000" pitchFamily="2" charset="2"/>
        <a:buChar char="§"/>
        <a:defRPr sz="3100">
          <a:solidFill>
            <a:schemeClr val="tx1"/>
          </a:solidFill>
          <a:latin typeface="+mn-lt"/>
          <a:ea typeface="+mn-ea"/>
        </a:defRPr>
      </a:lvl3pPr>
      <a:lvl4pPr marL="1784350" indent="-190500" algn="l" rtl="0" eaLnBrk="1" fontAlgn="base" hangingPunct="1">
        <a:lnSpc>
          <a:spcPct val="120000"/>
        </a:lnSpc>
        <a:spcBef>
          <a:spcPct val="20000"/>
        </a:spcBef>
        <a:spcAft>
          <a:spcPct val="0"/>
        </a:spcAft>
        <a:buClr>
          <a:schemeClr val="tx2"/>
        </a:buClr>
        <a:buFont typeface="Wingdings" panose="05000000000000000000" pitchFamily="2" charset="2"/>
        <a:buChar char="§"/>
        <a:defRPr sz="3100">
          <a:solidFill>
            <a:schemeClr val="tx1"/>
          </a:solidFill>
          <a:latin typeface="+mn-lt"/>
          <a:ea typeface="+mn-ea"/>
        </a:defRPr>
      </a:lvl4pPr>
      <a:lvl5pPr marL="2174875" indent="-190500" algn="l" rtl="0" eaLnBrk="1" fontAlgn="base" hangingPunct="1">
        <a:lnSpc>
          <a:spcPct val="120000"/>
        </a:lnSpc>
        <a:spcBef>
          <a:spcPct val="20000"/>
        </a:spcBef>
        <a:spcAft>
          <a:spcPct val="0"/>
        </a:spcAft>
        <a:buClr>
          <a:schemeClr val="accent1"/>
        </a:buClr>
        <a:buFont typeface="Wingdings" panose="05000000000000000000" pitchFamily="2" charset="2"/>
        <a:buChar char="§"/>
        <a:defRPr sz="3100">
          <a:solidFill>
            <a:schemeClr val="tx1"/>
          </a:solidFill>
          <a:latin typeface="+mn-lt"/>
          <a:ea typeface="+mn-ea"/>
        </a:defRPr>
      </a:lvl5pPr>
      <a:lvl6pPr marL="2685027" indent="-191030"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439" indent="-191030"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851" indent="-191030"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3264" indent="-191030"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p:bodyStyle>
    <p:otherStyle>
      <a:defPPr>
        <a:defRPr lang="zh-CN"/>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8" name="Line 4">
            <a:extLst>
              <a:ext uri="{FF2B5EF4-FFF2-40B4-BE49-F238E27FC236}">
                <a16:creationId xmlns:a16="http://schemas.microsoft.com/office/drawing/2014/main" id="{82733B6A-B226-426F-A482-839D3CD889A6}"/>
              </a:ext>
            </a:extLst>
          </p:cNvPr>
          <p:cNvSpPr>
            <a:spLocks noChangeShapeType="1"/>
          </p:cNvSpPr>
          <p:nvPr/>
        </p:nvSpPr>
        <p:spPr bwMode="auto">
          <a:xfrm rot="16200000">
            <a:off x="5132388" y="-3595688"/>
            <a:ext cx="0" cy="9020175"/>
          </a:xfrm>
          <a:prstGeom prst="line">
            <a:avLst/>
          </a:prstGeom>
          <a:noFill/>
          <a:ln w="28575">
            <a:solidFill>
              <a:srgbClr val="C00000"/>
            </a:solidFill>
            <a:round/>
            <a:headEnd/>
            <a:tailEnd/>
          </a:ln>
        </p:spPr>
        <p:txBody>
          <a:bodyPr lIns="101870" tIns="50935" rIns="101870" bIns="50935" anchor="ctr"/>
          <a:lstStyle/>
          <a:p>
            <a:pPr fontAlgn="auto">
              <a:spcBef>
                <a:spcPts val="0"/>
              </a:spcBef>
              <a:spcAft>
                <a:spcPts val="0"/>
              </a:spcAft>
              <a:defRPr/>
            </a:pPr>
            <a:endParaRPr lang="zh-CN" altLang="en-US">
              <a:latin typeface="+mn-lt"/>
            </a:endParaRPr>
          </a:p>
        </p:txBody>
      </p:sp>
      <p:sp>
        <p:nvSpPr>
          <p:cNvPr id="9219" name="Rectangle 5">
            <a:extLst>
              <a:ext uri="{FF2B5EF4-FFF2-40B4-BE49-F238E27FC236}">
                <a16:creationId xmlns:a16="http://schemas.microsoft.com/office/drawing/2014/main" id="{BF789229-F0B4-43CE-8FF2-93AC3D460B3C}"/>
              </a:ext>
            </a:extLst>
          </p:cNvPr>
          <p:cNvSpPr>
            <a:spLocks noGrp="1" noChangeArrowheads="1"/>
          </p:cNvSpPr>
          <p:nvPr>
            <p:ph type="title"/>
          </p:nvPr>
        </p:nvSpPr>
        <p:spPr bwMode="auto">
          <a:xfrm>
            <a:off x="1068388" y="68263"/>
            <a:ext cx="857091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70" tIns="50935" rIns="101870" bIns="50935" numCol="1" anchor="b" anchorCtr="0" compatLnSpc="1">
            <a:prstTxWarp prst="textNoShape">
              <a:avLst/>
            </a:prstTxWarp>
            <a:spAutoFit/>
          </a:bodyPr>
          <a:lstStyle/>
          <a:p>
            <a:pPr lvl="0"/>
            <a:r>
              <a:rPr lang="zh-CN" altLang="en-US"/>
              <a:t>单击此处编辑母版标题样式</a:t>
            </a:r>
            <a:endParaRPr lang="en-GB" altLang="zh-CN"/>
          </a:p>
        </p:txBody>
      </p:sp>
      <p:sp>
        <p:nvSpPr>
          <p:cNvPr id="1030" name="Text Box 7">
            <a:extLst>
              <a:ext uri="{FF2B5EF4-FFF2-40B4-BE49-F238E27FC236}">
                <a16:creationId xmlns:a16="http://schemas.microsoft.com/office/drawing/2014/main" id="{A2E7256C-CB1B-4246-824F-48AB6A3677C4}"/>
              </a:ext>
            </a:extLst>
          </p:cNvPr>
          <p:cNvSpPr txBox="1">
            <a:spLocks noChangeArrowheads="1"/>
          </p:cNvSpPr>
          <p:nvPr/>
        </p:nvSpPr>
        <p:spPr bwMode="auto">
          <a:xfrm>
            <a:off x="9483725" y="7275513"/>
            <a:ext cx="463550" cy="381000"/>
          </a:xfrm>
          <a:prstGeom prst="rect">
            <a:avLst/>
          </a:prstGeom>
          <a:noFill/>
          <a:ln w="9525">
            <a:noFill/>
            <a:miter lim="800000"/>
            <a:headEnd/>
            <a:tailEnd/>
          </a:ln>
        </p:spPr>
        <p:txBody>
          <a:bodyPr lIns="101870" tIns="50935" rIns="101870" bIns="50935">
            <a:spAutoFit/>
          </a:bodyPr>
          <a:lstStyle/>
          <a:p>
            <a:pPr fontAlgn="auto">
              <a:spcBef>
                <a:spcPct val="50000"/>
              </a:spcBef>
              <a:spcAft>
                <a:spcPts val="0"/>
              </a:spcAft>
              <a:defRPr/>
            </a:pPr>
            <a:endParaRPr lang="en-US" altLang="zh-CN">
              <a:latin typeface="Arial" charset="0"/>
            </a:endParaRPr>
          </a:p>
        </p:txBody>
      </p:sp>
      <p:sp>
        <p:nvSpPr>
          <p:cNvPr id="1031" name="Rectangle 20">
            <a:extLst>
              <a:ext uri="{FF2B5EF4-FFF2-40B4-BE49-F238E27FC236}">
                <a16:creationId xmlns:a16="http://schemas.microsoft.com/office/drawing/2014/main" id="{5324A4EF-65B6-4D95-9447-F7CC3B94FB0B}"/>
              </a:ext>
            </a:extLst>
          </p:cNvPr>
          <p:cNvSpPr>
            <a:spLocks noChangeArrowheads="1"/>
          </p:cNvSpPr>
          <p:nvPr/>
        </p:nvSpPr>
        <p:spPr bwMode="auto">
          <a:xfrm>
            <a:off x="0" y="7215188"/>
            <a:ext cx="10058400" cy="557212"/>
          </a:xfrm>
          <a:prstGeom prst="rect">
            <a:avLst/>
          </a:prstGeom>
          <a:gradFill rotWithShape="1">
            <a:gsLst>
              <a:gs pos="0">
                <a:srgbClr val="7889FB"/>
              </a:gs>
              <a:gs pos="100000">
                <a:srgbClr val="383F74"/>
              </a:gs>
            </a:gsLst>
            <a:lin ang="0" scaled="1"/>
          </a:gradFill>
          <a:ln w="9525">
            <a:noFill/>
            <a:miter lim="800000"/>
            <a:headEnd/>
            <a:tailEnd/>
          </a:ln>
        </p:spPr>
        <p:txBody>
          <a:bodyPr wrap="none" lIns="101870" tIns="50935" rIns="101870" bIns="50935" anchor="ctr"/>
          <a:lstStyle/>
          <a:p>
            <a:pPr fontAlgn="auto">
              <a:spcBef>
                <a:spcPts val="0"/>
              </a:spcBef>
              <a:spcAft>
                <a:spcPts val="0"/>
              </a:spcAft>
              <a:defRPr/>
            </a:pPr>
            <a:r>
              <a:rPr lang="zh-CN" altLang="en-US" sz="2200" b="1" dirty="0">
                <a:solidFill>
                  <a:schemeClr val="bg1"/>
                </a:solidFill>
                <a:latin typeface="华文新魏" pitchFamily="2" charset="-122"/>
                <a:ea typeface="华文新魏" pitchFamily="2" charset="-122"/>
              </a:rPr>
              <a:t>计算机三维动画技术</a:t>
            </a:r>
          </a:p>
        </p:txBody>
      </p:sp>
      <p:sp>
        <p:nvSpPr>
          <p:cNvPr id="10" name="矩形 9">
            <a:extLst>
              <a:ext uri="{FF2B5EF4-FFF2-40B4-BE49-F238E27FC236}">
                <a16:creationId xmlns:a16="http://schemas.microsoft.com/office/drawing/2014/main" id="{0D80D858-7773-42C3-9B26-5C314B8A1EE1}"/>
              </a:ext>
            </a:extLst>
          </p:cNvPr>
          <p:cNvSpPr/>
          <p:nvPr/>
        </p:nvSpPr>
        <p:spPr>
          <a:xfrm>
            <a:off x="8729663" y="7312025"/>
            <a:ext cx="1197989" cy="379864"/>
          </a:xfrm>
          <a:prstGeom prst="rect">
            <a:avLst/>
          </a:prstGeom>
        </p:spPr>
        <p:txBody>
          <a:bodyPr wrap="none" lIns="101870" tIns="50935" rIns="101870" bIns="50935">
            <a:spAutoFit/>
          </a:bodyPr>
          <a:lstStyle/>
          <a:p>
            <a:pPr fontAlgn="auto">
              <a:spcBef>
                <a:spcPts val="0"/>
              </a:spcBef>
              <a:spcAft>
                <a:spcPts val="0"/>
              </a:spcAft>
              <a:defRPr/>
            </a:pPr>
            <a:r>
              <a:rPr lang="en-US" altLang="zh-CN" b="1" i="1" dirty="0">
                <a:solidFill>
                  <a:schemeClr val="bg1"/>
                </a:solidFill>
                <a:latin typeface="华文新魏" pitchFamily="2" charset="-122"/>
                <a:ea typeface="华文新魏" pitchFamily="2" charset="-122"/>
              </a:rPr>
              <a:t>2023</a:t>
            </a:r>
            <a:r>
              <a:rPr lang="zh-CN" altLang="en-US" b="1" i="1" dirty="0">
                <a:solidFill>
                  <a:schemeClr val="bg1"/>
                </a:solidFill>
                <a:latin typeface="华文新魏" pitchFamily="2" charset="-122"/>
                <a:ea typeface="华文新魏" pitchFamily="2" charset="-122"/>
              </a:rPr>
              <a:t>年春</a:t>
            </a:r>
          </a:p>
        </p:txBody>
      </p:sp>
      <p:pic>
        <p:nvPicPr>
          <p:cNvPr id="9223" name="Picture 21" descr="uestc">
            <a:extLst>
              <a:ext uri="{FF2B5EF4-FFF2-40B4-BE49-F238E27FC236}">
                <a16:creationId xmlns:a16="http://schemas.microsoft.com/office/drawing/2014/main" id="{37DE2DD5-9983-4AF2-8DDB-21FEB99E69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23913" cy="849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2" r:id="rId1"/>
    <p:sldLayoutId id="2147483954" r:id="rId2"/>
    <p:sldLayoutId id="2147483955" r:id="rId3"/>
    <p:sldLayoutId id="2147483956" r:id="rId4"/>
    <p:sldLayoutId id="2147483958" r:id="rId5"/>
  </p:sldLayoutIdLst>
  <p:transition/>
  <p:txStyles>
    <p:titleStyle>
      <a:lvl1pPr algn="l" rtl="0" eaLnBrk="0" fontAlgn="base" hangingPunct="0">
        <a:spcBef>
          <a:spcPct val="0"/>
        </a:spcBef>
        <a:spcAft>
          <a:spcPct val="0"/>
        </a:spcAft>
        <a:defRPr sz="4500" b="1">
          <a:solidFill>
            <a:schemeClr val="tx1"/>
          </a:solidFill>
          <a:latin typeface="+mj-lt"/>
          <a:ea typeface="+mj-ea"/>
          <a:cs typeface="+mj-cs"/>
        </a:defRPr>
      </a:lvl1pPr>
      <a:lvl2pPr algn="l" rtl="0" eaLnBrk="0" fontAlgn="base" hangingPunct="0">
        <a:spcBef>
          <a:spcPct val="0"/>
        </a:spcBef>
        <a:spcAft>
          <a:spcPct val="0"/>
        </a:spcAft>
        <a:defRPr sz="4500" b="1">
          <a:solidFill>
            <a:schemeClr val="tx1"/>
          </a:solidFill>
          <a:latin typeface="隶书" pitchFamily="49" charset="-122"/>
          <a:ea typeface="隶书" pitchFamily="49" charset="-122"/>
        </a:defRPr>
      </a:lvl2pPr>
      <a:lvl3pPr algn="l" rtl="0" eaLnBrk="0" fontAlgn="base" hangingPunct="0">
        <a:spcBef>
          <a:spcPct val="0"/>
        </a:spcBef>
        <a:spcAft>
          <a:spcPct val="0"/>
        </a:spcAft>
        <a:defRPr sz="4500" b="1">
          <a:solidFill>
            <a:schemeClr val="tx1"/>
          </a:solidFill>
          <a:latin typeface="隶书" pitchFamily="49" charset="-122"/>
          <a:ea typeface="隶书" pitchFamily="49" charset="-122"/>
        </a:defRPr>
      </a:lvl3pPr>
      <a:lvl4pPr algn="l" rtl="0" eaLnBrk="0" fontAlgn="base" hangingPunct="0">
        <a:spcBef>
          <a:spcPct val="0"/>
        </a:spcBef>
        <a:spcAft>
          <a:spcPct val="0"/>
        </a:spcAft>
        <a:defRPr sz="4500" b="1">
          <a:solidFill>
            <a:schemeClr val="tx1"/>
          </a:solidFill>
          <a:latin typeface="隶书" pitchFamily="49" charset="-122"/>
          <a:ea typeface="隶书" pitchFamily="49" charset="-122"/>
        </a:defRPr>
      </a:lvl4pPr>
      <a:lvl5pPr algn="l" rtl="0" eaLnBrk="0" fontAlgn="base" hangingPunct="0">
        <a:spcBef>
          <a:spcPct val="0"/>
        </a:spcBef>
        <a:spcAft>
          <a:spcPct val="0"/>
        </a:spcAft>
        <a:defRPr sz="4500" b="1">
          <a:solidFill>
            <a:schemeClr val="tx1"/>
          </a:solidFill>
          <a:latin typeface="隶书" pitchFamily="49" charset="-122"/>
          <a:ea typeface="隶书" pitchFamily="49" charset="-122"/>
        </a:defRPr>
      </a:lvl5pPr>
      <a:lvl6pPr marL="50935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705"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058"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411" algn="l" rtl="0" eaLnBrk="1" fontAlgn="base" hangingPunct="1">
        <a:spcBef>
          <a:spcPct val="0"/>
        </a:spcBef>
        <a:spcAft>
          <a:spcPct val="0"/>
        </a:spcAft>
        <a:defRPr sz="4500" b="1">
          <a:solidFill>
            <a:schemeClr val="tx1"/>
          </a:solidFill>
          <a:latin typeface="隶书" pitchFamily="49" charset="-122"/>
          <a:ea typeface="隶书" pitchFamily="49" charset="-122"/>
        </a:defRPr>
      </a:lvl9pPr>
    </p:titleStyle>
    <p:body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p:bodyStyle>
    <p:otherStyle>
      <a:defPPr>
        <a:defRPr lang="zh-CN"/>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8" name="Line 4">
            <a:extLst>
              <a:ext uri="{FF2B5EF4-FFF2-40B4-BE49-F238E27FC236}">
                <a16:creationId xmlns:a16="http://schemas.microsoft.com/office/drawing/2014/main" id="{82733B6A-B226-426F-A482-839D3CD889A6}"/>
              </a:ext>
            </a:extLst>
          </p:cNvPr>
          <p:cNvSpPr>
            <a:spLocks noChangeShapeType="1"/>
          </p:cNvSpPr>
          <p:nvPr/>
        </p:nvSpPr>
        <p:spPr bwMode="auto">
          <a:xfrm rot="16200000">
            <a:off x="5132388" y="-3595688"/>
            <a:ext cx="0" cy="9020175"/>
          </a:xfrm>
          <a:prstGeom prst="line">
            <a:avLst/>
          </a:prstGeom>
          <a:noFill/>
          <a:ln w="28575">
            <a:solidFill>
              <a:srgbClr val="C00000"/>
            </a:solidFill>
            <a:round/>
            <a:headEnd/>
            <a:tailEnd/>
          </a:ln>
        </p:spPr>
        <p:txBody>
          <a:bodyPr lIns="101870" tIns="50935" rIns="101870" bIns="50935" anchor="ctr"/>
          <a:lstStyle/>
          <a:p>
            <a:pPr fontAlgn="auto">
              <a:spcBef>
                <a:spcPts val="0"/>
              </a:spcBef>
              <a:spcAft>
                <a:spcPts val="0"/>
              </a:spcAft>
              <a:defRPr/>
            </a:pPr>
            <a:endParaRPr lang="zh-CN" altLang="en-US">
              <a:latin typeface="+mn-lt"/>
            </a:endParaRPr>
          </a:p>
        </p:txBody>
      </p:sp>
      <p:sp>
        <p:nvSpPr>
          <p:cNvPr id="9219" name="Rectangle 5">
            <a:extLst>
              <a:ext uri="{FF2B5EF4-FFF2-40B4-BE49-F238E27FC236}">
                <a16:creationId xmlns:a16="http://schemas.microsoft.com/office/drawing/2014/main" id="{BF789229-F0B4-43CE-8FF2-93AC3D460B3C}"/>
              </a:ext>
            </a:extLst>
          </p:cNvPr>
          <p:cNvSpPr>
            <a:spLocks noGrp="1" noChangeArrowheads="1"/>
          </p:cNvSpPr>
          <p:nvPr>
            <p:ph type="title"/>
          </p:nvPr>
        </p:nvSpPr>
        <p:spPr bwMode="auto">
          <a:xfrm>
            <a:off x="1068388" y="68263"/>
            <a:ext cx="857091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70" tIns="50935" rIns="101870" bIns="50935" numCol="1" anchor="b" anchorCtr="0" compatLnSpc="1">
            <a:prstTxWarp prst="textNoShape">
              <a:avLst/>
            </a:prstTxWarp>
            <a:spAutoFit/>
          </a:bodyPr>
          <a:lstStyle/>
          <a:p>
            <a:pPr lvl="0"/>
            <a:r>
              <a:rPr lang="zh-CN" altLang="en-US"/>
              <a:t>单击此处编辑母版标题样式</a:t>
            </a:r>
            <a:endParaRPr lang="en-GB" altLang="zh-CN"/>
          </a:p>
        </p:txBody>
      </p:sp>
      <p:sp>
        <p:nvSpPr>
          <p:cNvPr id="1030" name="Text Box 7">
            <a:extLst>
              <a:ext uri="{FF2B5EF4-FFF2-40B4-BE49-F238E27FC236}">
                <a16:creationId xmlns:a16="http://schemas.microsoft.com/office/drawing/2014/main" id="{A2E7256C-CB1B-4246-824F-48AB6A3677C4}"/>
              </a:ext>
            </a:extLst>
          </p:cNvPr>
          <p:cNvSpPr txBox="1">
            <a:spLocks noChangeArrowheads="1"/>
          </p:cNvSpPr>
          <p:nvPr/>
        </p:nvSpPr>
        <p:spPr bwMode="auto">
          <a:xfrm>
            <a:off x="9483725" y="7275513"/>
            <a:ext cx="463550" cy="381000"/>
          </a:xfrm>
          <a:prstGeom prst="rect">
            <a:avLst/>
          </a:prstGeom>
          <a:noFill/>
          <a:ln w="9525">
            <a:noFill/>
            <a:miter lim="800000"/>
            <a:headEnd/>
            <a:tailEnd/>
          </a:ln>
        </p:spPr>
        <p:txBody>
          <a:bodyPr lIns="101870" tIns="50935" rIns="101870" bIns="50935">
            <a:spAutoFit/>
          </a:bodyPr>
          <a:lstStyle/>
          <a:p>
            <a:pPr fontAlgn="auto">
              <a:spcBef>
                <a:spcPct val="50000"/>
              </a:spcBef>
              <a:spcAft>
                <a:spcPts val="0"/>
              </a:spcAft>
              <a:defRPr/>
            </a:pPr>
            <a:endParaRPr lang="en-US" altLang="zh-CN">
              <a:latin typeface="Arial" charset="0"/>
            </a:endParaRPr>
          </a:p>
        </p:txBody>
      </p:sp>
      <p:sp>
        <p:nvSpPr>
          <p:cNvPr id="10" name="矩形 9">
            <a:extLst>
              <a:ext uri="{FF2B5EF4-FFF2-40B4-BE49-F238E27FC236}">
                <a16:creationId xmlns:a16="http://schemas.microsoft.com/office/drawing/2014/main" id="{0D80D858-7773-42C3-9B26-5C314B8A1EE1}"/>
              </a:ext>
            </a:extLst>
          </p:cNvPr>
          <p:cNvSpPr/>
          <p:nvPr/>
        </p:nvSpPr>
        <p:spPr>
          <a:xfrm>
            <a:off x="8729663" y="7312025"/>
            <a:ext cx="1202797" cy="379864"/>
          </a:xfrm>
          <a:prstGeom prst="rect">
            <a:avLst/>
          </a:prstGeom>
        </p:spPr>
        <p:txBody>
          <a:bodyPr wrap="none" lIns="101870" tIns="50935" rIns="101870" bIns="50935">
            <a:spAutoFit/>
          </a:bodyPr>
          <a:lstStyle/>
          <a:p>
            <a:pPr fontAlgn="auto">
              <a:spcBef>
                <a:spcPts val="0"/>
              </a:spcBef>
              <a:spcAft>
                <a:spcPts val="0"/>
              </a:spcAft>
              <a:defRPr/>
            </a:pPr>
            <a:r>
              <a:rPr lang="en-US" altLang="zh-CN" b="1" i="1" dirty="0">
                <a:solidFill>
                  <a:schemeClr val="bg1"/>
                </a:solidFill>
                <a:latin typeface="华文新魏" pitchFamily="2" charset="-122"/>
                <a:ea typeface="华文新魏" pitchFamily="2" charset="-122"/>
              </a:rPr>
              <a:t>2020</a:t>
            </a:r>
            <a:r>
              <a:rPr lang="zh-CN" altLang="en-US" b="1" i="1" dirty="0">
                <a:solidFill>
                  <a:schemeClr val="bg1"/>
                </a:solidFill>
                <a:latin typeface="华文新魏" pitchFamily="2" charset="-122"/>
                <a:ea typeface="华文新魏" pitchFamily="2" charset="-122"/>
              </a:rPr>
              <a:t>年春</a:t>
            </a:r>
          </a:p>
        </p:txBody>
      </p:sp>
      <p:pic>
        <p:nvPicPr>
          <p:cNvPr id="9223" name="Picture 21" descr="uestc">
            <a:extLst>
              <a:ext uri="{FF2B5EF4-FFF2-40B4-BE49-F238E27FC236}">
                <a16:creationId xmlns:a16="http://schemas.microsoft.com/office/drawing/2014/main" id="{37DE2DD5-9983-4AF2-8DDB-21FEB99E69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23913" cy="849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222437"/>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Lst>
  <p:transition/>
  <p:txStyles>
    <p:titleStyle>
      <a:lvl1pPr algn="l" rtl="0" eaLnBrk="0" fontAlgn="base" hangingPunct="0">
        <a:spcBef>
          <a:spcPct val="0"/>
        </a:spcBef>
        <a:spcAft>
          <a:spcPct val="0"/>
        </a:spcAft>
        <a:defRPr sz="4500" b="1">
          <a:solidFill>
            <a:schemeClr val="tx1"/>
          </a:solidFill>
          <a:latin typeface="+mj-lt"/>
          <a:ea typeface="+mj-ea"/>
          <a:cs typeface="+mj-cs"/>
        </a:defRPr>
      </a:lvl1pPr>
      <a:lvl2pPr algn="l" rtl="0" eaLnBrk="0" fontAlgn="base" hangingPunct="0">
        <a:spcBef>
          <a:spcPct val="0"/>
        </a:spcBef>
        <a:spcAft>
          <a:spcPct val="0"/>
        </a:spcAft>
        <a:defRPr sz="4500" b="1">
          <a:solidFill>
            <a:schemeClr val="tx1"/>
          </a:solidFill>
          <a:latin typeface="隶书" pitchFamily="49" charset="-122"/>
          <a:ea typeface="隶书" pitchFamily="49" charset="-122"/>
        </a:defRPr>
      </a:lvl2pPr>
      <a:lvl3pPr algn="l" rtl="0" eaLnBrk="0" fontAlgn="base" hangingPunct="0">
        <a:spcBef>
          <a:spcPct val="0"/>
        </a:spcBef>
        <a:spcAft>
          <a:spcPct val="0"/>
        </a:spcAft>
        <a:defRPr sz="4500" b="1">
          <a:solidFill>
            <a:schemeClr val="tx1"/>
          </a:solidFill>
          <a:latin typeface="隶书" pitchFamily="49" charset="-122"/>
          <a:ea typeface="隶书" pitchFamily="49" charset="-122"/>
        </a:defRPr>
      </a:lvl3pPr>
      <a:lvl4pPr algn="l" rtl="0" eaLnBrk="0" fontAlgn="base" hangingPunct="0">
        <a:spcBef>
          <a:spcPct val="0"/>
        </a:spcBef>
        <a:spcAft>
          <a:spcPct val="0"/>
        </a:spcAft>
        <a:defRPr sz="4500" b="1">
          <a:solidFill>
            <a:schemeClr val="tx1"/>
          </a:solidFill>
          <a:latin typeface="隶书" pitchFamily="49" charset="-122"/>
          <a:ea typeface="隶书" pitchFamily="49" charset="-122"/>
        </a:defRPr>
      </a:lvl4pPr>
      <a:lvl5pPr algn="l" rtl="0" eaLnBrk="0" fontAlgn="base" hangingPunct="0">
        <a:spcBef>
          <a:spcPct val="0"/>
        </a:spcBef>
        <a:spcAft>
          <a:spcPct val="0"/>
        </a:spcAft>
        <a:defRPr sz="4500" b="1">
          <a:solidFill>
            <a:schemeClr val="tx1"/>
          </a:solidFill>
          <a:latin typeface="隶书" pitchFamily="49" charset="-122"/>
          <a:ea typeface="隶书" pitchFamily="49" charset="-122"/>
        </a:defRPr>
      </a:lvl5pPr>
      <a:lvl6pPr marL="50935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705"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058"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411" algn="l" rtl="0" eaLnBrk="1" fontAlgn="base" hangingPunct="1">
        <a:spcBef>
          <a:spcPct val="0"/>
        </a:spcBef>
        <a:spcAft>
          <a:spcPct val="0"/>
        </a:spcAft>
        <a:defRPr sz="4500" b="1">
          <a:solidFill>
            <a:schemeClr val="tx1"/>
          </a:solidFill>
          <a:latin typeface="隶书" pitchFamily="49" charset="-122"/>
          <a:ea typeface="隶书" pitchFamily="49" charset="-122"/>
        </a:defRPr>
      </a:lvl9pPr>
    </p:titleStyle>
    <p:body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p:bodyStyle>
    <p:otherStyle>
      <a:defPPr>
        <a:defRPr lang="zh-CN"/>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30" name="Text Box 7">
            <a:extLst>
              <a:ext uri="{FF2B5EF4-FFF2-40B4-BE49-F238E27FC236}">
                <a16:creationId xmlns:a16="http://schemas.microsoft.com/office/drawing/2014/main" id="{A342DE86-3943-4176-8549-379CE1F0BCDF}"/>
              </a:ext>
            </a:extLst>
          </p:cNvPr>
          <p:cNvSpPr txBox="1">
            <a:spLocks noChangeArrowheads="1"/>
          </p:cNvSpPr>
          <p:nvPr/>
        </p:nvSpPr>
        <p:spPr bwMode="auto">
          <a:xfrm>
            <a:off x="9483725" y="7275513"/>
            <a:ext cx="463550" cy="381000"/>
          </a:xfrm>
          <a:prstGeom prst="rect">
            <a:avLst/>
          </a:prstGeom>
          <a:noFill/>
          <a:ln w="9525">
            <a:noFill/>
            <a:miter lim="800000"/>
            <a:headEnd/>
            <a:tailEnd/>
          </a:ln>
        </p:spPr>
        <p:txBody>
          <a:bodyPr lIns="101870" tIns="50935" rIns="101870" bIns="50935">
            <a:spAutoFit/>
          </a:bodyPr>
          <a:lstStyle/>
          <a:p>
            <a:pPr fontAlgn="auto">
              <a:spcBef>
                <a:spcPct val="50000"/>
              </a:spcBef>
              <a:spcAft>
                <a:spcPts val="0"/>
              </a:spcAft>
              <a:defRPr/>
            </a:pPr>
            <a:endParaRPr lang="en-US" altLang="zh-CN">
              <a:latin typeface="Arial" charset="0"/>
            </a:endParaRPr>
          </a:p>
        </p:txBody>
      </p:sp>
      <p:sp>
        <p:nvSpPr>
          <p:cNvPr id="1031" name="Rectangle 20">
            <a:extLst>
              <a:ext uri="{FF2B5EF4-FFF2-40B4-BE49-F238E27FC236}">
                <a16:creationId xmlns:a16="http://schemas.microsoft.com/office/drawing/2014/main" id="{B3E7C3DF-F15B-41F2-A819-B9EDDB4B7C37}"/>
              </a:ext>
            </a:extLst>
          </p:cNvPr>
          <p:cNvSpPr>
            <a:spLocks noChangeArrowheads="1"/>
          </p:cNvSpPr>
          <p:nvPr/>
        </p:nvSpPr>
        <p:spPr bwMode="auto">
          <a:xfrm>
            <a:off x="0" y="7215188"/>
            <a:ext cx="10058400" cy="557212"/>
          </a:xfrm>
          <a:prstGeom prst="rect">
            <a:avLst/>
          </a:prstGeom>
          <a:gradFill rotWithShape="1">
            <a:gsLst>
              <a:gs pos="0">
                <a:srgbClr val="7889FB"/>
              </a:gs>
              <a:gs pos="100000">
                <a:srgbClr val="383F74"/>
              </a:gs>
            </a:gsLst>
            <a:lin ang="0" scaled="1"/>
          </a:gradFill>
          <a:ln w="9525">
            <a:noFill/>
            <a:miter lim="800000"/>
            <a:headEnd/>
            <a:tailEnd/>
          </a:ln>
        </p:spPr>
        <p:txBody>
          <a:bodyPr wrap="none" lIns="101870" tIns="50935" rIns="101870" bIns="50935" anchor="ctr"/>
          <a:lstStyle/>
          <a:p>
            <a:pPr fontAlgn="auto">
              <a:spcBef>
                <a:spcPts val="0"/>
              </a:spcBef>
              <a:spcAft>
                <a:spcPts val="0"/>
              </a:spcAft>
              <a:defRPr/>
            </a:pPr>
            <a:r>
              <a:rPr lang="zh-CN" altLang="en-US" sz="2200" b="1" dirty="0">
                <a:solidFill>
                  <a:schemeClr val="bg1"/>
                </a:solidFill>
                <a:latin typeface="华文新魏" pitchFamily="2" charset="-122"/>
                <a:ea typeface="华文新魏" pitchFamily="2" charset="-122"/>
              </a:rPr>
              <a:t>计算机三维动画技术</a:t>
            </a:r>
          </a:p>
        </p:txBody>
      </p:sp>
      <p:sp>
        <p:nvSpPr>
          <p:cNvPr id="10" name="矩形 9">
            <a:extLst>
              <a:ext uri="{FF2B5EF4-FFF2-40B4-BE49-F238E27FC236}">
                <a16:creationId xmlns:a16="http://schemas.microsoft.com/office/drawing/2014/main" id="{9FA739D0-A639-41D0-9926-C96FE1DD9609}"/>
              </a:ext>
            </a:extLst>
          </p:cNvPr>
          <p:cNvSpPr/>
          <p:nvPr/>
        </p:nvSpPr>
        <p:spPr>
          <a:xfrm>
            <a:off x="8729663" y="7312025"/>
            <a:ext cx="1157287" cy="379413"/>
          </a:xfrm>
          <a:prstGeom prst="rect">
            <a:avLst/>
          </a:prstGeom>
        </p:spPr>
        <p:txBody>
          <a:bodyPr wrap="none" lIns="101870" tIns="50935" rIns="101870" bIns="50935">
            <a:spAutoFit/>
          </a:bodyPr>
          <a:lstStyle/>
          <a:p>
            <a:pPr fontAlgn="auto">
              <a:spcBef>
                <a:spcPts val="0"/>
              </a:spcBef>
              <a:spcAft>
                <a:spcPts val="0"/>
              </a:spcAft>
              <a:defRPr/>
            </a:pPr>
            <a:r>
              <a:rPr lang="en-US" altLang="zh-CN" b="1" i="1" dirty="0">
                <a:solidFill>
                  <a:schemeClr val="bg1"/>
                </a:solidFill>
                <a:latin typeface="华文新魏" pitchFamily="2" charset="-122"/>
                <a:ea typeface="华文新魏" pitchFamily="2" charset="-122"/>
              </a:rPr>
              <a:t>2017</a:t>
            </a:r>
            <a:r>
              <a:rPr lang="zh-CN" altLang="en-US" b="1" i="1" dirty="0">
                <a:solidFill>
                  <a:schemeClr val="bg1"/>
                </a:solidFill>
                <a:latin typeface="华文新魏" pitchFamily="2" charset="-122"/>
                <a:ea typeface="华文新魏" pitchFamily="2" charset="-122"/>
              </a:rPr>
              <a:t>年春</a:t>
            </a:r>
          </a:p>
        </p:txBody>
      </p:sp>
      <p:pic>
        <p:nvPicPr>
          <p:cNvPr id="10245" name="图片 7" descr="201062411463223477803.jpg">
            <a:extLst>
              <a:ext uri="{FF2B5EF4-FFF2-40B4-BE49-F238E27FC236}">
                <a16:creationId xmlns:a16="http://schemas.microsoft.com/office/drawing/2014/main" id="{7BFE65FA-30E7-446F-B54A-A1A17DA98525}"/>
              </a:ext>
            </a:extLst>
          </p:cNvPr>
          <p:cNvPicPr>
            <a:picLocks noChangeAspect="1"/>
          </p:cNvPicPr>
          <p:nvPr userDrawn="1"/>
        </p:nvPicPr>
        <p:blipFill>
          <a:blip r:embed="rId6">
            <a:extLst>
              <a:ext uri="{28A0092B-C50C-407E-A947-70E740481C1C}">
                <a14:useLocalDpi xmlns:a14="http://schemas.microsoft.com/office/drawing/2010/main" val="0"/>
              </a:ext>
            </a:extLst>
          </a:blip>
          <a:srcRect b="79689"/>
          <a:stretch>
            <a:fillRect/>
          </a:stretch>
        </p:blipFill>
        <p:spPr bwMode="auto">
          <a:xfrm>
            <a:off x="0" y="-1588"/>
            <a:ext cx="10058400" cy="15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3" r:id="rId1"/>
    <p:sldLayoutId id="2147483959" r:id="rId2"/>
    <p:sldLayoutId id="2147483960" r:id="rId3"/>
    <p:sldLayoutId id="2147483961" r:id="rId4"/>
  </p:sldLayoutIdLst>
  <p:transition/>
  <p:txStyles>
    <p:titleStyle>
      <a:lvl1pPr algn="l" rtl="0" eaLnBrk="0" fontAlgn="base" hangingPunct="0">
        <a:spcBef>
          <a:spcPct val="0"/>
        </a:spcBef>
        <a:spcAft>
          <a:spcPct val="0"/>
        </a:spcAft>
        <a:defRPr sz="4500" b="1">
          <a:solidFill>
            <a:schemeClr val="tx1"/>
          </a:solidFill>
          <a:latin typeface="+mj-lt"/>
          <a:ea typeface="+mj-ea"/>
          <a:cs typeface="+mj-cs"/>
        </a:defRPr>
      </a:lvl1pPr>
      <a:lvl2pPr algn="l" rtl="0" eaLnBrk="0" fontAlgn="base" hangingPunct="0">
        <a:spcBef>
          <a:spcPct val="0"/>
        </a:spcBef>
        <a:spcAft>
          <a:spcPct val="0"/>
        </a:spcAft>
        <a:defRPr sz="4500" b="1">
          <a:solidFill>
            <a:schemeClr val="tx1"/>
          </a:solidFill>
          <a:latin typeface="隶书" pitchFamily="49" charset="-122"/>
          <a:ea typeface="隶书" pitchFamily="49" charset="-122"/>
        </a:defRPr>
      </a:lvl2pPr>
      <a:lvl3pPr algn="l" rtl="0" eaLnBrk="0" fontAlgn="base" hangingPunct="0">
        <a:spcBef>
          <a:spcPct val="0"/>
        </a:spcBef>
        <a:spcAft>
          <a:spcPct val="0"/>
        </a:spcAft>
        <a:defRPr sz="4500" b="1">
          <a:solidFill>
            <a:schemeClr val="tx1"/>
          </a:solidFill>
          <a:latin typeface="隶书" pitchFamily="49" charset="-122"/>
          <a:ea typeface="隶书" pitchFamily="49" charset="-122"/>
        </a:defRPr>
      </a:lvl3pPr>
      <a:lvl4pPr algn="l" rtl="0" eaLnBrk="0" fontAlgn="base" hangingPunct="0">
        <a:spcBef>
          <a:spcPct val="0"/>
        </a:spcBef>
        <a:spcAft>
          <a:spcPct val="0"/>
        </a:spcAft>
        <a:defRPr sz="4500" b="1">
          <a:solidFill>
            <a:schemeClr val="tx1"/>
          </a:solidFill>
          <a:latin typeface="隶书" pitchFamily="49" charset="-122"/>
          <a:ea typeface="隶书" pitchFamily="49" charset="-122"/>
        </a:defRPr>
      </a:lvl4pPr>
      <a:lvl5pPr algn="l" rtl="0" eaLnBrk="0" fontAlgn="base" hangingPunct="0">
        <a:spcBef>
          <a:spcPct val="0"/>
        </a:spcBef>
        <a:spcAft>
          <a:spcPct val="0"/>
        </a:spcAft>
        <a:defRPr sz="4500" b="1">
          <a:solidFill>
            <a:schemeClr val="tx1"/>
          </a:solidFill>
          <a:latin typeface="隶书" pitchFamily="49" charset="-122"/>
          <a:ea typeface="隶书" pitchFamily="49" charset="-122"/>
        </a:defRPr>
      </a:lvl5pPr>
      <a:lvl6pPr marL="50935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705"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058"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411" algn="l" rtl="0" eaLnBrk="1" fontAlgn="base" hangingPunct="1">
        <a:spcBef>
          <a:spcPct val="0"/>
        </a:spcBef>
        <a:spcAft>
          <a:spcPct val="0"/>
        </a:spcAft>
        <a:defRPr sz="4500" b="1">
          <a:solidFill>
            <a:schemeClr val="tx1"/>
          </a:solidFill>
          <a:latin typeface="隶书" pitchFamily="49" charset="-122"/>
          <a:ea typeface="隶书" pitchFamily="49" charset="-122"/>
        </a:defRPr>
      </a:lvl9pPr>
    </p:titleStyle>
    <p:body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p:bodyStyle>
    <p:otherStyle>
      <a:defPPr>
        <a:defRPr lang="zh-CN"/>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2.bin"/><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0.gif"/><Relationship Id="rId4" Type="http://schemas.openxmlformats.org/officeDocument/2006/relationships/image" Target="../media/image29.gif"/></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7.gif"/><Relationship Id="rId3" Type="http://schemas.openxmlformats.org/officeDocument/2006/relationships/notesSlide" Target="../notesSlides/notesSlide9.xml"/><Relationship Id="rId7" Type="http://schemas.openxmlformats.org/officeDocument/2006/relationships/image" Target="../media/image32.emf"/><Relationship Id="rId12" Type="http://schemas.openxmlformats.org/officeDocument/2006/relationships/image" Target="../media/image36.gif"/><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35.png"/><Relationship Id="rId5" Type="http://schemas.openxmlformats.org/officeDocument/2006/relationships/image" Target="../media/image31.emf"/><Relationship Id="rId10" Type="http://schemas.openxmlformats.org/officeDocument/2006/relationships/image" Target="../media/image34.png"/><Relationship Id="rId4" Type="http://schemas.openxmlformats.org/officeDocument/2006/relationships/oleObject" Target="../embeddings/oleObject3.bin"/><Relationship Id="rId9" Type="http://schemas.openxmlformats.org/officeDocument/2006/relationships/image" Target="../media/image33.emf"/><Relationship Id="rId14" Type="http://schemas.openxmlformats.org/officeDocument/2006/relationships/image" Target="../media/image38.gif"/></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0.gi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3.xml"/><Relationship Id="rId1" Type="http://schemas.openxmlformats.org/officeDocument/2006/relationships/video" Target="file:///D:\caind_20160918\course\&#30805;&#22763;\&#35745;&#31639;&#26426;&#19977;&#32500;&#21160;&#30011;&#25216;&#26415;\2017\&#25945;&#36741;&#35270;&#39057;\chapter2\&#27431;&#25289;&#26059;&#36716;_&#26631;&#28165;.avi" TargetMode="External"/><Relationship Id="rId5" Type="http://schemas.openxmlformats.org/officeDocument/2006/relationships/image" Target="../media/image52.jpg"/><Relationship Id="rId4" Type="http://schemas.openxmlformats.org/officeDocument/2006/relationships/image" Target="../media/image51.gi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56.emf"/><Relationship Id="rId5" Type="http://schemas.openxmlformats.org/officeDocument/2006/relationships/oleObject" Target="../embeddings/oleObject8.bin"/><Relationship Id="rId4" Type="http://schemas.openxmlformats.org/officeDocument/2006/relationships/image" Target="../media/image55.e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9.bin"/><Relationship Id="rId7" Type="http://schemas.openxmlformats.org/officeDocument/2006/relationships/image" Target="../media/image58.emf"/><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62.png"/><Relationship Id="rId5" Type="http://schemas.openxmlformats.org/officeDocument/2006/relationships/image" Target="../media/image60.png"/><Relationship Id="rId10" Type="http://schemas.openxmlformats.org/officeDocument/2006/relationships/image" Target="../media/image61.png"/><Relationship Id="rId4" Type="http://schemas.openxmlformats.org/officeDocument/2006/relationships/image" Target="../media/image57.emf"/><Relationship Id="rId9" Type="http://schemas.openxmlformats.org/officeDocument/2006/relationships/image" Target="../media/image5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F90EF082-7D3A-4E80-90B5-110316B9CB1F}"/>
              </a:ext>
            </a:extLst>
          </p:cNvPr>
          <p:cNvSpPr txBox="1">
            <a:spLocks noChangeArrowheads="1"/>
          </p:cNvSpPr>
          <p:nvPr/>
        </p:nvSpPr>
        <p:spPr>
          <a:xfrm>
            <a:off x="0" y="1957388"/>
            <a:ext cx="10058400" cy="1285875"/>
          </a:xfrm>
          <a:prstGeom prst="rect">
            <a:avLst/>
          </a:prstGeom>
          <a:solidFill>
            <a:schemeClr val="tx2">
              <a:lumMod val="20000"/>
              <a:lumOff val="80000"/>
            </a:schemeClr>
          </a:solidFill>
        </p:spPr>
        <p:txBody>
          <a:bodyPr anchor="ctr"/>
          <a:lstStyle/>
          <a:p>
            <a:pPr algn="ctr">
              <a:defRPr/>
            </a:pPr>
            <a:r>
              <a:rPr lang="en-US" altLang="zh-CN" sz="5400" b="1" kern="0" dirty="0">
                <a:solidFill>
                  <a:srgbClr val="C00000"/>
                </a:solidFill>
                <a:latin typeface="Times New Roman" pitchFamily="18" charset="0"/>
                <a:ea typeface="+mj-ea"/>
                <a:cs typeface="Times New Roman" pitchFamily="18" charset="0"/>
              </a:rPr>
              <a:t>Chapter 2 </a:t>
            </a:r>
            <a:r>
              <a:rPr lang="en-US" altLang="zh-CN" sz="5400" b="1" kern="0" dirty="0" err="1">
                <a:solidFill>
                  <a:srgbClr val="C00000"/>
                </a:solidFill>
                <a:latin typeface="Times New Roman" pitchFamily="18" charset="0"/>
                <a:ea typeface="+mj-ea"/>
                <a:cs typeface="Times New Roman" pitchFamily="18" charset="0"/>
              </a:rPr>
              <a:t>Keyframe</a:t>
            </a:r>
            <a:r>
              <a:rPr lang="en-US" altLang="zh-CN" sz="5400" b="1" kern="0" dirty="0">
                <a:solidFill>
                  <a:srgbClr val="C00000"/>
                </a:solidFill>
                <a:latin typeface="Times New Roman" pitchFamily="18" charset="0"/>
                <a:ea typeface="+mj-ea"/>
                <a:cs typeface="Times New Roman" pitchFamily="18" charset="0"/>
              </a:rPr>
              <a:t> animation</a:t>
            </a:r>
          </a:p>
        </p:txBody>
      </p:sp>
      <p:pic>
        <p:nvPicPr>
          <p:cNvPr id="19459" name="Picture 4" descr="00ss">
            <a:extLst>
              <a:ext uri="{FF2B5EF4-FFF2-40B4-BE49-F238E27FC236}">
                <a16:creationId xmlns:a16="http://schemas.microsoft.com/office/drawing/2014/main" id="{E1C61974-D5C2-416E-9629-A24BD15A0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3743325"/>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5" descr="shot4big">
            <a:extLst>
              <a:ext uri="{FF2B5EF4-FFF2-40B4-BE49-F238E27FC236}">
                <a16:creationId xmlns:a16="http://schemas.microsoft.com/office/drawing/2014/main" id="{C32E3108-1E40-4811-9351-2C9DAD6B1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3743325"/>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5">
            <a:extLst>
              <a:ext uri="{FF2B5EF4-FFF2-40B4-BE49-F238E27FC236}">
                <a16:creationId xmlns:a16="http://schemas.microsoft.com/office/drawing/2014/main" id="{3E7EE8C9-303F-4C54-BD26-51EA6157E1EE}"/>
              </a:ext>
            </a:extLst>
          </p:cNvPr>
          <p:cNvSpPr txBox="1">
            <a:spLocks noChangeArrowheads="1"/>
          </p:cNvSpPr>
          <p:nvPr/>
        </p:nvSpPr>
        <p:spPr bwMode="auto">
          <a:xfrm>
            <a:off x="528637" y="2509838"/>
            <a:ext cx="9253091"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en-US" altLang="zh-CN" sz="3600" b="1" dirty="0">
                <a:latin typeface="Times New Roman" panose="02020603050405020304" pitchFamily="18" charset="0"/>
                <a:ea typeface="华文楷体" panose="02010600040101010101" pitchFamily="2" charset="-122"/>
              </a:rPr>
              <a:t>• Animators specify important </a:t>
            </a:r>
            <a:r>
              <a:rPr lang="en-US" altLang="zh-CN" sz="3600" b="1" dirty="0">
                <a:solidFill>
                  <a:srgbClr val="FF0000"/>
                </a:solidFill>
                <a:latin typeface="Times New Roman" panose="02020603050405020304" pitchFamily="18" charset="0"/>
                <a:ea typeface="华文楷体" panose="02010600040101010101" pitchFamily="2" charset="-122"/>
              </a:rPr>
              <a:t>keyframes</a:t>
            </a:r>
            <a:r>
              <a:rPr lang="en-US" altLang="zh-CN" sz="3600" b="1" dirty="0">
                <a:latin typeface="Times New Roman" panose="02020603050405020304" pitchFamily="18" charset="0"/>
                <a:ea typeface="华文楷体" panose="02010600040101010101" pitchFamily="2" charset="-122"/>
              </a:rPr>
              <a:t> in 3D</a:t>
            </a:r>
          </a:p>
          <a:p>
            <a:pPr eaLnBrk="1" hangingPunct="1">
              <a:spcBef>
                <a:spcPts val="600"/>
              </a:spcBef>
            </a:pPr>
            <a:r>
              <a:rPr lang="en-US" altLang="zh-CN" sz="3600" b="1" dirty="0">
                <a:latin typeface="Times New Roman" panose="02020603050405020304" pitchFamily="18" charset="0"/>
                <a:ea typeface="华文楷体" panose="02010600040101010101" pitchFamily="2" charset="-122"/>
              </a:rPr>
              <a:t>• </a:t>
            </a:r>
            <a:r>
              <a:rPr lang="en-US" altLang="zh-CN" sz="3600" b="1" dirty="0">
                <a:solidFill>
                  <a:srgbClr val="FF0000"/>
                </a:solidFill>
                <a:latin typeface="Times New Roman" panose="02020603050405020304" pitchFamily="18" charset="0"/>
                <a:ea typeface="华文楷体" panose="02010600040101010101" pitchFamily="2" charset="-122"/>
              </a:rPr>
              <a:t>Computers</a:t>
            </a:r>
            <a:r>
              <a:rPr lang="en-US" altLang="zh-CN" sz="3600" b="1" dirty="0">
                <a:latin typeface="Times New Roman" panose="02020603050405020304" pitchFamily="18" charset="0"/>
                <a:ea typeface="华文楷体" panose="02010600040101010101" pitchFamily="2" charset="-122"/>
              </a:rPr>
              <a:t> generates the in-between frames</a:t>
            </a:r>
          </a:p>
          <a:p>
            <a:pPr marL="263525" indent="-263525" eaLnBrk="1" hangingPunct="1">
              <a:spcBef>
                <a:spcPts val="600"/>
              </a:spcBef>
            </a:pPr>
            <a:r>
              <a:rPr lang="en-US" altLang="zh-CN" sz="3600" b="1" dirty="0">
                <a:latin typeface="Times New Roman" panose="02020603050405020304" pitchFamily="18" charset="0"/>
                <a:ea typeface="华文楷体" panose="02010600040101010101" pitchFamily="2" charset="-122"/>
              </a:rPr>
              <a:t>• Some </a:t>
            </a:r>
            <a:r>
              <a:rPr lang="en-US" altLang="zh-CN" sz="3600" b="1" dirty="0">
                <a:solidFill>
                  <a:srgbClr val="FF0000"/>
                </a:solidFill>
                <a:latin typeface="Times New Roman" panose="02020603050405020304" pitchFamily="18" charset="0"/>
                <a:ea typeface="华文楷体" panose="02010600040101010101" pitchFamily="2" charset="-122"/>
              </a:rPr>
              <a:t>dynamic motion </a:t>
            </a:r>
            <a:r>
              <a:rPr lang="en-US" altLang="zh-CN" sz="3600" b="1" dirty="0">
                <a:latin typeface="Times New Roman" panose="02020603050405020304" pitchFamily="18" charset="0"/>
                <a:ea typeface="华文楷体" panose="02010600040101010101" pitchFamily="2" charset="-122"/>
              </a:rPr>
              <a:t>can be done by computers (hair, clothes, </a:t>
            </a:r>
            <a:r>
              <a:rPr lang="en-US" altLang="zh-CN" sz="3600" b="1" dirty="0" err="1">
                <a:latin typeface="Times New Roman" panose="02020603050405020304" pitchFamily="18" charset="0"/>
                <a:ea typeface="华文楷体" panose="02010600040101010101" pitchFamily="2" charset="-122"/>
              </a:rPr>
              <a:t>etc</a:t>
            </a:r>
            <a:r>
              <a:rPr lang="en-US" altLang="zh-CN" sz="3600" b="1" dirty="0">
                <a:latin typeface="Times New Roman" panose="02020603050405020304" pitchFamily="18" charset="0"/>
                <a:ea typeface="华文楷体" panose="02010600040101010101" pitchFamily="2" charset="-122"/>
              </a:rPr>
              <a:t>)</a:t>
            </a:r>
          </a:p>
          <a:p>
            <a:pPr marL="263525" indent="-263525" eaLnBrk="1" hangingPunct="1">
              <a:spcBef>
                <a:spcPts val="600"/>
              </a:spcBef>
              <a:buFont typeface="Arial" panose="020B0604020202020204" pitchFamily="34" charset="0"/>
              <a:buChar char="•"/>
            </a:pPr>
            <a:r>
              <a:rPr lang="en-US" altLang="zh-CN" sz="3600" b="1" dirty="0">
                <a:latin typeface="Times New Roman" panose="02020603050405020304" pitchFamily="18" charset="0"/>
                <a:ea typeface="华文楷体" panose="02010600040101010101" pitchFamily="2" charset="-122"/>
              </a:rPr>
              <a:t>Still time </a:t>
            </a:r>
            <a:r>
              <a:rPr lang="en-US" altLang="zh-CN" sz="3600" b="1" dirty="0">
                <a:solidFill>
                  <a:srgbClr val="FF0000"/>
                </a:solidFill>
                <a:latin typeface="Times New Roman" panose="02020603050405020304" pitchFamily="18" charset="0"/>
                <a:ea typeface="华文楷体" panose="02010600040101010101" pitchFamily="2" charset="-122"/>
              </a:rPr>
              <a:t>consuming</a:t>
            </a:r>
            <a:r>
              <a:rPr lang="en-US" altLang="zh-CN" sz="3600" b="1" dirty="0">
                <a:latin typeface="Times New Roman" panose="02020603050405020304" pitchFamily="18" charset="0"/>
                <a:ea typeface="华文楷体" panose="02010600040101010101" pitchFamily="2" charset="-122"/>
              </a:rPr>
              <a:t>: Pixar spent four years to produce Toy Story</a:t>
            </a:r>
            <a:endParaRPr lang="zh-CN" altLang="en-US" sz="3600" b="1" dirty="0">
              <a:solidFill>
                <a:srgbClr val="FF0000"/>
              </a:solidFill>
              <a:latin typeface="Times New Roman" panose="02020603050405020304" pitchFamily="18" charset="0"/>
              <a:ea typeface="华文楷体" panose="02010600040101010101" pitchFamily="2" charset="-122"/>
            </a:endParaRPr>
          </a:p>
        </p:txBody>
      </p:sp>
      <p:sp>
        <p:nvSpPr>
          <p:cNvPr id="28677" name="标题 11">
            <a:extLst>
              <a:ext uri="{FF2B5EF4-FFF2-40B4-BE49-F238E27FC236}">
                <a16:creationId xmlns:a16="http://schemas.microsoft.com/office/drawing/2014/main" id="{72C231DB-C5FB-4F0E-B90A-4B27B96972B9}"/>
              </a:ext>
            </a:extLst>
          </p:cNvPr>
          <p:cNvSpPr>
            <a:spLocks noGrp="1"/>
          </p:cNvSpPr>
          <p:nvPr>
            <p:ph type="title"/>
          </p:nvPr>
        </p:nvSpPr>
        <p:spPr>
          <a:xfrm>
            <a:off x="492125" y="1506538"/>
            <a:ext cx="8570913" cy="841375"/>
          </a:xfrm>
        </p:spPr>
        <p:txBody>
          <a:bodyPr/>
          <a:lstStyle/>
          <a:p>
            <a:pPr eaLnBrk="1" hangingPunct="1"/>
            <a:r>
              <a:rPr lang="en-US" altLang="zh-CN" sz="4800" dirty="0"/>
              <a:t>3D Animation</a:t>
            </a:r>
            <a:endParaRPr lang="zh-CN" altLang="en-US" dirty="0"/>
          </a:p>
        </p:txBody>
      </p:sp>
      <p:sp>
        <p:nvSpPr>
          <p:cNvPr id="6" name="Rectangle 2">
            <a:extLst>
              <a:ext uri="{FF2B5EF4-FFF2-40B4-BE49-F238E27FC236}">
                <a16:creationId xmlns:a16="http://schemas.microsoft.com/office/drawing/2014/main" id="{D1993833-5A26-4F43-B4F2-74CFA4A2B740}"/>
              </a:ext>
            </a:extLst>
          </p:cNvPr>
          <p:cNvSpPr txBox="1">
            <a:spLocks noChangeArrowheads="1"/>
          </p:cNvSpPr>
          <p:nvPr/>
        </p:nvSpPr>
        <p:spPr bwMode="auto">
          <a:xfrm>
            <a:off x="1068388" y="68263"/>
            <a:ext cx="8570912" cy="795337"/>
          </a:xfrm>
          <a:prstGeom prst="rect">
            <a:avLst/>
          </a:prstGeom>
          <a:noFill/>
          <a:ln w="9525">
            <a:noFill/>
            <a:miter lim="800000"/>
            <a:headEnd/>
            <a:tailEnd/>
          </a:ln>
        </p:spPr>
        <p:txBody>
          <a:bodyPr lIns="101870" tIns="50935" rIns="101870" bIns="50935" anchor="b">
            <a:spAutoFit/>
          </a:bodyPr>
          <a:lstStyle/>
          <a:p>
            <a:pPr eaLnBrk="0" hangingPunct="0">
              <a:defRPr/>
            </a:pPr>
            <a:r>
              <a:rPr lang="zh-CN" altLang="en-US" sz="4500" b="1" kern="0">
                <a:latin typeface="隶书" pitchFamily="49" charset="-122"/>
                <a:ea typeface="隶书" pitchFamily="49" charset="-122"/>
                <a:cs typeface="Times New Roman" pitchFamily="18" charset="0"/>
              </a:rPr>
              <a:t>二、关键帧处理</a:t>
            </a:r>
            <a:endParaRPr lang="zh-CN" altLang="en-US" sz="4500" b="1" kern="0" dirty="0">
              <a:latin typeface="隶书" pitchFamily="49" charset="-122"/>
              <a:ea typeface="隶书"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677"/>
                                        </p:tgtEl>
                                        <p:attrNameLst>
                                          <p:attrName>style.visibility</p:attrName>
                                        </p:attrNameLst>
                                      </p:cBhvr>
                                      <p:to>
                                        <p:strVal val="visible"/>
                                      </p:to>
                                    </p:set>
                                    <p:anim calcmode="lin" valueType="num">
                                      <p:cBhvr additive="base">
                                        <p:cTn id="7" dur="500" fill="hold"/>
                                        <p:tgtEl>
                                          <p:spTgt spid="28677"/>
                                        </p:tgtEl>
                                        <p:attrNameLst>
                                          <p:attrName>ppt_x</p:attrName>
                                        </p:attrNameLst>
                                      </p:cBhvr>
                                      <p:tavLst>
                                        <p:tav tm="0">
                                          <p:val>
                                            <p:strVal val="#ppt_x"/>
                                          </p:val>
                                        </p:tav>
                                        <p:tav tm="100000">
                                          <p:val>
                                            <p:strVal val="#ppt_x"/>
                                          </p:val>
                                        </p:tav>
                                      </p:tavLst>
                                    </p:anim>
                                    <p:anim calcmode="lin" valueType="num">
                                      <p:cBhvr additive="base">
                                        <p:cTn id="8"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674">
                                            <p:txEl>
                                              <p:pRg st="0" end="0"/>
                                            </p:txEl>
                                          </p:spTgt>
                                        </p:tgtEl>
                                        <p:attrNameLst>
                                          <p:attrName>style.visibility</p:attrName>
                                        </p:attrNameLst>
                                      </p:cBhvr>
                                      <p:to>
                                        <p:strVal val="visible"/>
                                      </p:to>
                                    </p:set>
                                    <p:anim calcmode="lin" valueType="num">
                                      <p:cBhvr additive="base">
                                        <p:cTn id="13" dur="500" fill="hold"/>
                                        <p:tgtEl>
                                          <p:spTgt spid="2867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6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674">
                                            <p:txEl>
                                              <p:pRg st="1" end="1"/>
                                            </p:txEl>
                                          </p:spTgt>
                                        </p:tgtEl>
                                        <p:attrNameLst>
                                          <p:attrName>style.visibility</p:attrName>
                                        </p:attrNameLst>
                                      </p:cBhvr>
                                      <p:to>
                                        <p:strVal val="visible"/>
                                      </p:to>
                                    </p:set>
                                    <p:anim calcmode="lin" valueType="num">
                                      <p:cBhvr additive="base">
                                        <p:cTn id="19" dur="500" fill="hold"/>
                                        <p:tgtEl>
                                          <p:spTgt spid="2867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6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674">
                                            <p:txEl>
                                              <p:pRg st="2" end="2"/>
                                            </p:txEl>
                                          </p:spTgt>
                                        </p:tgtEl>
                                        <p:attrNameLst>
                                          <p:attrName>style.visibility</p:attrName>
                                        </p:attrNameLst>
                                      </p:cBhvr>
                                      <p:to>
                                        <p:strVal val="visible"/>
                                      </p:to>
                                    </p:set>
                                    <p:anim calcmode="lin" valueType="num">
                                      <p:cBhvr additive="base">
                                        <p:cTn id="25" dur="500" fill="hold"/>
                                        <p:tgtEl>
                                          <p:spTgt spid="2867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6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674">
                                            <p:txEl>
                                              <p:pRg st="3" end="3"/>
                                            </p:txEl>
                                          </p:spTgt>
                                        </p:tgtEl>
                                        <p:attrNameLst>
                                          <p:attrName>style.visibility</p:attrName>
                                        </p:attrNameLst>
                                      </p:cBhvr>
                                      <p:to>
                                        <p:strVal val="visible"/>
                                      </p:to>
                                    </p:set>
                                    <p:anim calcmode="lin" valueType="num">
                                      <p:cBhvr additive="base">
                                        <p:cTn id="31" dur="500" fill="hold"/>
                                        <p:tgtEl>
                                          <p:spTgt spid="2867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67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P spid="286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A03679-7537-460B-8822-E694B94DE8E9}"/>
              </a:ext>
            </a:extLst>
          </p:cNvPr>
          <p:cNvSpPr txBox="1"/>
          <p:nvPr/>
        </p:nvSpPr>
        <p:spPr>
          <a:xfrm>
            <a:off x="560388" y="2449513"/>
            <a:ext cx="9005887" cy="1108075"/>
          </a:xfrm>
          <a:prstGeom prst="rect">
            <a:avLst/>
          </a:prstGeom>
          <a:noFill/>
        </p:spPr>
        <p:txBody>
          <a:bodyPr lIns="0" tIns="0" rIns="0" bIns="0">
            <a:spAutoFit/>
          </a:bodyPr>
          <a:lstStyle/>
          <a:p>
            <a:pPr marL="263525" indent="-263525" fontAlgn="auto">
              <a:spcBef>
                <a:spcPts val="0"/>
              </a:spcBef>
              <a:spcAft>
                <a:spcPts val="0"/>
              </a:spcAft>
              <a:defRPr/>
            </a:pPr>
            <a:r>
              <a:rPr lang="en-US" altLang="zh-CN" sz="3600" b="1" dirty="0">
                <a:latin typeface="Times New Roman"/>
                <a:ea typeface="+mn-ea"/>
              </a:rPr>
              <a:t>• In </a:t>
            </a:r>
            <a:r>
              <a:rPr lang="en-US" altLang="zh-CN" sz="3600" b="1" dirty="0">
                <a:solidFill>
                  <a:srgbClr val="FF0000"/>
                </a:solidFill>
                <a:latin typeface="Times New Roman"/>
                <a:ea typeface="+mn-ea"/>
              </a:rPr>
              <a:t>2D</a:t>
            </a:r>
            <a:r>
              <a:rPr lang="en-US" altLang="zh-CN" sz="3600" b="1" dirty="0">
                <a:latin typeface="Times New Roman"/>
                <a:ea typeface="+mn-ea"/>
              </a:rPr>
              <a:t> animation, a </a:t>
            </a:r>
            <a:r>
              <a:rPr lang="en-US" altLang="zh-CN" sz="3600" b="1" dirty="0" err="1">
                <a:latin typeface="Times New Roman"/>
                <a:ea typeface="+mn-ea"/>
              </a:rPr>
              <a:t>keyframe</a:t>
            </a:r>
            <a:r>
              <a:rPr lang="en-US" altLang="zh-CN" sz="3600" b="1" dirty="0">
                <a:latin typeface="Times New Roman"/>
                <a:ea typeface="+mn-ea"/>
              </a:rPr>
              <a:t> is usually a </a:t>
            </a:r>
            <a:r>
              <a:rPr lang="en-US" altLang="zh-CN" sz="3600" b="1" dirty="0">
                <a:solidFill>
                  <a:srgbClr val="FF0000"/>
                </a:solidFill>
                <a:latin typeface="Times New Roman"/>
                <a:ea typeface="+mn-ea"/>
              </a:rPr>
              <a:t>single</a:t>
            </a:r>
            <a:r>
              <a:rPr lang="en-US" altLang="zh-CN" sz="3600" b="1" dirty="0">
                <a:solidFill>
                  <a:srgbClr val="FF0000"/>
                </a:solidFill>
                <a:latin typeface="Times New Roman"/>
              </a:rPr>
              <a:t> image</a:t>
            </a:r>
            <a:endParaRPr lang="zh-CN" altLang="en-US" sz="3600" b="1" dirty="0">
              <a:solidFill>
                <a:srgbClr val="FF0000"/>
              </a:solidFill>
              <a:latin typeface="Times New Roman"/>
              <a:ea typeface="+mn-ea"/>
            </a:endParaRPr>
          </a:p>
        </p:txBody>
      </p:sp>
      <p:sp>
        <p:nvSpPr>
          <p:cNvPr id="8" name="TextBox 7">
            <a:extLst>
              <a:ext uri="{FF2B5EF4-FFF2-40B4-BE49-F238E27FC236}">
                <a16:creationId xmlns:a16="http://schemas.microsoft.com/office/drawing/2014/main" id="{FB6856BB-02F1-4ED7-A5F9-4CC8B0A493C0}"/>
              </a:ext>
            </a:extLst>
          </p:cNvPr>
          <p:cNvSpPr txBox="1"/>
          <p:nvPr/>
        </p:nvSpPr>
        <p:spPr>
          <a:xfrm>
            <a:off x="560388" y="4073525"/>
            <a:ext cx="9077325" cy="1108075"/>
          </a:xfrm>
          <a:prstGeom prst="rect">
            <a:avLst/>
          </a:prstGeom>
          <a:noFill/>
        </p:spPr>
        <p:txBody>
          <a:bodyPr lIns="0" tIns="0" rIns="0" bIns="0">
            <a:spAutoFit/>
          </a:bodyPr>
          <a:lstStyle/>
          <a:p>
            <a:pPr marL="263525" indent="-263525" fontAlgn="auto">
              <a:spcBef>
                <a:spcPts val="0"/>
              </a:spcBef>
              <a:spcAft>
                <a:spcPts val="0"/>
              </a:spcAft>
              <a:defRPr/>
            </a:pPr>
            <a:r>
              <a:rPr lang="en-US" altLang="zh-CN" sz="3600" b="1" dirty="0">
                <a:latin typeface="Times New Roman"/>
                <a:ea typeface="+mn-ea"/>
              </a:rPr>
              <a:t>• In </a:t>
            </a:r>
            <a:r>
              <a:rPr lang="en-US" altLang="zh-CN" sz="3600" b="1" dirty="0">
                <a:solidFill>
                  <a:srgbClr val="FF0000"/>
                </a:solidFill>
                <a:latin typeface="Times New Roman"/>
                <a:ea typeface="+mn-ea"/>
              </a:rPr>
              <a:t>3D</a:t>
            </a:r>
            <a:r>
              <a:rPr lang="en-US" altLang="zh-CN" sz="3600" b="1" dirty="0">
                <a:latin typeface="Times New Roman"/>
                <a:ea typeface="+mn-ea"/>
              </a:rPr>
              <a:t> animation, each </a:t>
            </a:r>
            <a:r>
              <a:rPr lang="en-US" altLang="zh-CN" sz="3600" b="1" dirty="0" err="1">
                <a:latin typeface="Times New Roman"/>
                <a:ea typeface="+mn-ea"/>
              </a:rPr>
              <a:t>keyframe</a:t>
            </a:r>
            <a:r>
              <a:rPr lang="en-US" altLang="zh-CN" sz="3600" b="1" dirty="0">
                <a:latin typeface="Times New Roman"/>
                <a:ea typeface="+mn-ea"/>
              </a:rPr>
              <a:t> is </a:t>
            </a:r>
            <a:r>
              <a:rPr lang="en-US" altLang="zh-CN" sz="3600" b="1" dirty="0" err="1">
                <a:latin typeface="Times New Roman"/>
                <a:ea typeface="+mn-ea"/>
              </a:rPr>
              <a:t>deﬁned</a:t>
            </a:r>
            <a:r>
              <a:rPr lang="en-US" altLang="zh-CN" sz="3600" b="1" dirty="0">
                <a:latin typeface="Times New Roman"/>
                <a:ea typeface="+mn-ea"/>
              </a:rPr>
              <a:t> by a </a:t>
            </a:r>
            <a:r>
              <a:rPr lang="en-US" altLang="zh-CN" sz="3600" b="1" dirty="0">
                <a:latin typeface="Times New Roman"/>
              </a:rPr>
              <a:t>set of </a:t>
            </a:r>
            <a:r>
              <a:rPr lang="en-US" altLang="zh-CN" sz="3600" b="1" dirty="0">
                <a:solidFill>
                  <a:srgbClr val="FF0000"/>
                </a:solidFill>
                <a:latin typeface="Times New Roman"/>
              </a:rPr>
              <a:t>parameters</a:t>
            </a:r>
            <a:endParaRPr lang="zh-CN" altLang="en-US" sz="3600" b="1" dirty="0">
              <a:solidFill>
                <a:srgbClr val="FF0000"/>
              </a:solidFill>
              <a:latin typeface="Times New Roman"/>
              <a:ea typeface="+mn-ea"/>
            </a:endParaRPr>
          </a:p>
        </p:txBody>
      </p:sp>
      <p:sp>
        <p:nvSpPr>
          <p:cNvPr id="29700" name="标题 12">
            <a:extLst>
              <a:ext uri="{FF2B5EF4-FFF2-40B4-BE49-F238E27FC236}">
                <a16:creationId xmlns:a16="http://schemas.microsoft.com/office/drawing/2014/main" id="{6A57C197-4B5A-4FFF-8172-0492A0F80BFA}"/>
              </a:ext>
            </a:extLst>
          </p:cNvPr>
          <p:cNvSpPr>
            <a:spLocks noGrp="1"/>
          </p:cNvSpPr>
          <p:nvPr>
            <p:ph type="title"/>
          </p:nvPr>
        </p:nvSpPr>
        <p:spPr>
          <a:xfrm>
            <a:off x="420688" y="1293813"/>
            <a:ext cx="8570912" cy="795337"/>
          </a:xfrm>
        </p:spPr>
        <p:txBody>
          <a:bodyPr/>
          <a:lstStyle/>
          <a:p>
            <a:pPr eaLnBrk="1" hangingPunct="1"/>
            <a:r>
              <a:rPr lang="en-US" altLang="zh-CN" dirty="0"/>
              <a:t>A keyframe</a:t>
            </a:r>
            <a:endParaRPr lang="zh-CN" altLang="en-US" dirty="0"/>
          </a:p>
        </p:txBody>
      </p:sp>
      <p:sp>
        <p:nvSpPr>
          <p:cNvPr id="5" name="Rectangle 2">
            <a:extLst>
              <a:ext uri="{FF2B5EF4-FFF2-40B4-BE49-F238E27FC236}">
                <a16:creationId xmlns:a16="http://schemas.microsoft.com/office/drawing/2014/main" id="{93AC779A-C8D3-4BC1-8A27-1151EA708D3D}"/>
              </a:ext>
            </a:extLst>
          </p:cNvPr>
          <p:cNvSpPr txBox="1">
            <a:spLocks noChangeArrowheads="1"/>
          </p:cNvSpPr>
          <p:nvPr/>
        </p:nvSpPr>
        <p:spPr bwMode="auto">
          <a:xfrm>
            <a:off x="1068388" y="68263"/>
            <a:ext cx="8570912" cy="795337"/>
          </a:xfrm>
          <a:prstGeom prst="rect">
            <a:avLst/>
          </a:prstGeom>
          <a:noFill/>
          <a:ln w="9525">
            <a:noFill/>
            <a:miter lim="800000"/>
            <a:headEnd/>
            <a:tailEnd/>
          </a:ln>
        </p:spPr>
        <p:txBody>
          <a:bodyPr lIns="101870" tIns="50935" rIns="101870" bIns="50935" anchor="b">
            <a:spAutoFit/>
          </a:bodyPr>
          <a:lstStyle/>
          <a:p>
            <a:pPr eaLnBrk="0" hangingPunct="0">
              <a:defRPr/>
            </a:pPr>
            <a:r>
              <a:rPr lang="zh-CN" altLang="en-US" sz="4500" b="1" kern="0">
                <a:latin typeface="隶书" pitchFamily="49" charset="-122"/>
                <a:ea typeface="隶书" pitchFamily="49" charset="-122"/>
                <a:cs typeface="Times New Roman" pitchFamily="18" charset="0"/>
              </a:rPr>
              <a:t>二、关键帧处理</a:t>
            </a:r>
            <a:endParaRPr lang="zh-CN" altLang="en-US" sz="4500" b="1" kern="0" dirty="0">
              <a:latin typeface="隶书" pitchFamily="49" charset="-122"/>
              <a:ea typeface="隶书"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additive="base">
                                        <p:cTn id="7" dur="500" fill="hold"/>
                                        <p:tgtEl>
                                          <p:spTgt spid="29700"/>
                                        </p:tgtEl>
                                        <p:attrNameLst>
                                          <p:attrName>ppt_x</p:attrName>
                                        </p:attrNameLst>
                                      </p:cBhvr>
                                      <p:tavLst>
                                        <p:tav tm="0">
                                          <p:val>
                                            <p:strVal val="#ppt_x"/>
                                          </p:val>
                                        </p:tav>
                                        <p:tav tm="100000">
                                          <p:val>
                                            <p:strVal val="#ppt_x"/>
                                          </p:val>
                                        </p:tav>
                                      </p:tavLst>
                                    </p:anim>
                                    <p:anim calcmode="lin" valueType="num">
                                      <p:cBhvr additive="base">
                                        <p:cTn id="8"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97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descr="ws_111.tmp">
            <a:extLst>
              <a:ext uri="{FF2B5EF4-FFF2-40B4-BE49-F238E27FC236}">
                <a16:creationId xmlns:a16="http://schemas.microsoft.com/office/drawing/2014/main" id="{0CB18A96-648F-4A8F-B53C-879EBA5EF34F}"/>
              </a:ext>
            </a:extLst>
          </p:cNvPr>
          <p:cNvPicPr>
            <a:picLocks noChangeAspect="1"/>
          </p:cNvPicPr>
          <p:nvPr/>
        </p:nvPicPr>
        <p:blipFill>
          <a:blip r:embed="rId2">
            <a:extLst>
              <a:ext uri="{28A0092B-C50C-407E-A947-70E740481C1C}">
                <a14:useLocalDpi xmlns:a14="http://schemas.microsoft.com/office/drawing/2010/main" val="0"/>
              </a:ext>
            </a:extLst>
          </a:blip>
          <a:srcRect l="59367" t="44598" r="5106" b="30145"/>
          <a:stretch>
            <a:fillRect/>
          </a:stretch>
        </p:blipFill>
        <p:spPr bwMode="auto">
          <a:xfrm>
            <a:off x="5821288" y="4462264"/>
            <a:ext cx="404971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045725B-557E-4C94-9D93-8BD16FDE1720}"/>
              </a:ext>
            </a:extLst>
          </p:cNvPr>
          <p:cNvSpPr txBox="1"/>
          <p:nvPr/>
        </p:nvSpPr>
        <p:spPr>
          <a:xfrm>
            <a:off x="885825" y="2503488"/>
            <a:ext cx="5347298" cy="367858"/>
          </a:xfrm>
          <a:prstGeom prst="rect">
            <a:avLst/>
          </a:prstGeom>
          <a:noFill/>
        </p:spPr>
        <p:txBody>
          <a:bodyPr wrap="none" lIns="0" tIns="0" rIns="0" bIns="0">
            <a:spAutoFit/>
          </a:bodyPr>
          <a:lstStyle/>
          <a:p>
            <a:pPr fontAlgn="auto">
              <a:lnSpc>
                <a:spcPts val="2733"/>
              </a:lnSpc>
              <a:spcBef>
                <a:spcPts val="0"/>
              </a:spcBef>
              <a:spcAft>
                <a:spcPts val="0"/>
              </a:spcAft>
              <a:defRPr/>
            </a:pPr>
            <a:r>
              <a:rPr lang="en-US" altLang="zh-CN" sz="3600" b="1" dirty="0">
                <a:latin typeface="Times New Roman"/>
                <a:ea typeface="+mn-ea"/>
              </a:rPr>
              <a:t>What are the parameters?</a:t>
            </a:r>
            <a:endParaRPr lang="zh-CN" altLang="en-US" sz="3600" b="1" dirty="0">
              <a:latin typeface="Times New Roman"/>
              <a:ea typeface="+mn-ea"/>
            </a:endParaRPr>
          </a:p>
        </p:txBody>
      </p:sp>
      <p:sp>
        <p:nvSpPr>
          <p:cNvPr id="5" name="TextBox 4">
            <a:extLst>
              <a:ext uri="{FF2B5EF4-FFF2-40B4-BE49-F238E27FC236}">
                <a16:creationId xmlns:a16="http://schemas.microsoft.com/office/drawing/2014/main" id="{E2537C92-9910-4C28-A8C1-1CDA47E6B729}"/>
              </a:ext>
            </a:extLst>
          </p:cNvPr>
          <p:cNvSpPr txBox="1"/>
          <p:nvPr/>
        </p:nvSpPr>
        <p:spPr>
          <a:xfrm>
            <a:off x="1190625" y="3224213"/>
            <a:ext cx="5296322" cy="3573735"/>
          </a:xfrm>
          <a:prstGeom prst="rect">
            <a:avLst/>
          </a:prstGeom>
          <a:noFill/>
        </p:spPr>
        <p:txBody>
          <a:bodyPr wrap="none" lIns="0" tIns="0" rIns="0" bIns="0">
            <a:spAutoFit/>
          </a:bodyPr>
          <a:lstStyle/>
          <a:p>
            <a:pPr marL="571500" indent="-571500" fontAlgn="auto">
              <a:lnSpc>
                <a:spcPct val="120000"/>
              </a:lnSpc>
              <a:spcBef>
                <a:spcPts val="600"/>
              </a:spcBef>
              <a:spcAft>
                <a:spcPts val="0"/>
              </a:spcAft>
              <a:buSzPct val="90000"/>
              <a:buFont typeface="Wingdings" panose="05000000000000000000" pitchFamily="2" charset="2"/>
              <a:buChar char="l"/>
              <a:defRPr/>
            </a:pPr>
            <a:r>
              <a:rPr lang="en-US" altLang="zh-CN" sz="3600" b="1" dirty="0">
                <a:solidFill>
                  <a:srgbClr val="FF0000"/>
                </a:solidFill>
                <a:latin typeface="Times New Roman"/>
                <a:ea typeface="+mn-ea"/>
              </a:rPr>
              <a:t>position</a:t>
            </a:r>
            <a:r>
              <a:rPr lang="en-US" altLang="zh-CN" sz="3600" b="1" dirty="0">
                <a:latin typeface="Times New Roman"/>
                <a:ea typeface="+mn-ea"/>
              </a:rPr>
              <a:t> and </a:t>
            </a:r>
            <a:r>
              <a:rPr lang="en-US" altLang="zh-CN" sz="3600" b="1" dirty="0">
                <a:solidFill>
                  <a:srgbClr val="FF0000"/>
                </a:solidFill>
                <a:latin typeface="Times New Roman"/>
                <a:ea typeface="+mn-ea"/>
              </a:rPr>
              <a:t>orientation</a:t>
            </a:r>
          </a:p>
          <a:p>
            <a:pPr marL="571500" indent="-571500" fontAlgn="auto">
              <a:lnSpc>
                <a:spcPct val="120000"/>
              </a:lnSpc>
              <a:spcBef>
                <a:spcPts val="600"/>
              </a:spcBef>
              <a:spcAft>
                <a:spcPts val="0"/>
              </a:spcAft>
              <a:buSzPct val="90000"/>
              <a:buFont typeface="Wingdings" panose="05000000000000000000" pitchFamily="2" charset="2"/>
              <a:buChar char="l"/>
              <a:defRPr/>
            </a:pPr>
            <a:r>
              <a:rPr lang="en-US" altLang="zh-CN" sz="3600" b="1" dirty="0">
                <a:latin typeface="Times New Roman"/>
              </a:rPr>
              <a:t>body </a:t>
            </a:r>
            <a:r>
              <a:rPr lang="en-US" altLang="zh-CN" sz="3600" b="1" dirty="0">
                <a:solidFill>
                  <a:srgbClr val="FF0000"/>
                </a:solidFill>
                <a:latin typeface="Times New Roman"/>
              </a:rPr>
              <a:t>deformation</a:t>
            </a:r>
          </a:p>
          <a:p>
            <a:pPr marL="571500" indent="-571500" fontAlgn="auto">
              <a:lnSpc>
                <a:spcPct val="120000"/>
              </a:lnSpc>
              <a:spcBef>
                <a:spcPts val="600"/>
              </a:spcBef>
              <a:spcAft>
                <a:spcPts val="0"/>
              </a:spcAft>
              <a:buSzPct val="90000"/>
              <a:buFont typeface="Wingdings" panose="05000000000000000000" pitchFamily="2" charset="2"/>
              <a:buChar char="l"/>
              <a:defRPr/>
            </a:pPr>
            <a:r>
              <a:rPr lang="en-US" altLang="zh-CN" sz="3600" b="1" dirty="0">
                <a:solidFill>
                  <a:srgbClr val="FF0000"/>
                </a:solidFill>
                <a:latin typeface="Times New Roman"/>
              </a:rPr>
              <a:t>facial</a:t>
            </a:r>
            <a:r>
              <a:rPr lang="en-US" altLang="zh-CN" sz="3600" b="1" dirty="0">
                <a:latin typeface="Times New Roman"/>
              </a:rPr>
              <a:t> features</a:t>
            </a:r>
          </a:p>
          <a:p>
            <a:pPr marL="571500" indent="-571500" fontAlgn="auto">
              <a:lnSpc>
                <a:spcPct val="120000"/>
              </a:lnSpc>
              <a:spcBef>
                <a:spcPts val="600"/>
              </a:spcBef>
              <a:spcAft>
                <a:spcPts val="0"/>
              </a:spcAft>
              <a:buSzPct val="90000"/>
              <a:buFont typeface="Wingdings" panose="05000000000000000000" pitchFamily="2" charset="2"/>
              <a:buChar char="l"/>
              <a:defRPr/>
            </a:pPr>
            <a:r>
              <a:rPr lang="en-US" altLang="zh-CN" sz="3600" b="1" dirty="0">
                <a:solidFill>
                  <a:srgbClr val="FF0000"/>
                </a:solidFill>
                <a:latin typeface="Times New Roman"/>
              </a:rPr>
              <a:t>hair</a:t>
            </a:r>
            <a:r>
              <a:rPr lang="en-US" altLang="zh-CN" sz="3600" b="1" dirty="0">
                <a:latin typeface="Times New Roman"/>
              </a:rPr>
              <a:t> and </a:t>
            </a:r>
            <a:r>
              <a:rPr lang="en-US" altLang="zh-CN" sz="3600" b="1" dirty="0">
                <a:solidFill>
                  <a:srgbClr val="FF0000"/>
                </a:solidFill>
                <a:latin typeface="Times New Roman"/>
              </a:rPr>
              <a:t>clothing</a:t>
            </a:r>
          </a:p>
          <a:p>
            <a:pPr marL="571500" indent="-571500" fontAlgn="auto">
              <a:lnSpc>
                <a:spcPct val="120000"/>
              </a:lnSpc>
              <a:spcBef>
                <a:spcPts val="600"/>
              </a:spcBef>
              <a:spcAft>
                <a:spcPts val="0"/>
              </a:spcAft>
              <a:buSzPct val="90000"/>
              <a:buFont typeface="Wingdings" panose="05000000000000000000" pitchFamily="2" charset="2"/>
              <a:buChar char="l"/>
              <a:defRPr/>
            </a:pPr>
            <a:r>
              <a:rPr lang="en-US" altLang="zh-CN" sz="3600" b="1" dirty="0">
                <a:solidFill>
                  <a:srgbClr val="FF0000"/>
                </a:solidFill>
                <a:latin typeface="Times New Roman"/>
              </a:rPr>
              <a:t>lights</a:t>
            </a:r>
            <a:r>
              <a:rPr lang="en-US" altLang="zh-CN" sz="3600" b="1" dirty="0">
                <a:latin typeface="Times New Roman"/>
              </a:rPr>
              <a:t> and </a:t>
            </a:r>
            <a:r>
              <a:rPr lang="en-US" altLang="zh-CN" sz="3600" b="1" dirty="0">
                <a:solidFill>
                  <a:srgbClr val="FF0000"/>
                </a:solidFill>
                <a:latin typeface="Times New Roman"/>
              </a:rPr>
              <a:t>cameras</a:t>
            </a:r>
            <a:endParaRPr lang="zh-CN" altLang="en-US" sz="3600" b="1" dirty="0">
              <a:solidFill>
                <a:srgbClr val="FF0000"/>
              </a:solidFill>
              <a:latin typeface="Times New Roman"/>
              <a:ea typeface="+mn-ea"/>
            </a:endParaRPr>
          </a:p>
        </p:txBody>
      </p:sp>
      <p:sp>
        <p:nvSpPr>
          <p:cNvPr id="30729" name="标题 12">
            <a:extLst>
              <a:ext uri="{FF2B5EF4-FFF2-40B4-BE49-F238E27FC236}">
                <a16:creationId xmlns:a16="http://schemas.microsoft.com/office/drawing/2014/main" id="{1964CDB5-44D3-4750-8BC8-82D96D95A446}"/>
              </a:ext>
            </a:extLst>
          </p:cNvPr>
          <p:cNvSpPr>
            <a:spLocks noGrp="1"/>
          </p:cNvSpPr>
          <p:nvPr>
            <p:ph type="title"/>
          </p:nvPr>
        </p:nvSpPr>
        <p:spPr>
          <a:xfrm>
            <a:off x="565150" y="1290638"/>
            <a:ext cx="8570913" cy="795337"/>
          </a:xfrm>
        </p:spPr>
        <p:txBody>
          <a:bodyPr/>
          <a:lstStyle/>
          <a:p>
            <a:pPr eaLnBrk="1" hangingPunct="1"/>
            <a:r>
              <a:rPr lang="en-US" altLang="zh-CN" dirty="0"/>
              <a:t>Keyframe parameters</a:t>
            </a:r>
            <a:endParaRPr lang="zh-CN" altLang="en-US" dirty="0"/>
          </a:p>
        </p:txBody>
      </p:sp>
      <p:sp>
        <p:nvSpPr>
          <p:cNvPr id="10" name="Rectangle 2">
            <a:extLst>
              <a:ext uri="{FF2B5EF4-FFF2-40B4-BE49-F238E27FC236}">
                <a16:creationId xmlns:a16="http://schemas.microsoft.com/office/drawing/2014/main" id="{695C2D9A-B6D6-4484-9C3C-59DC2AC1F484}"/>
              </a:ext>
            </a:extLst>
          </p:cNvPr>
          <p:cNvSpPr txBox="1">
            <a:spLocks noChangeArrowheads="1"/>
          </p:cNvSpPr>
          <p:nvPr/>
        </p:nvSpPr>
        <p:spPr bwMode="auto">
          <a:xfrm>
            <a:off x="1068388" y="68263"/>
            <a:ext cx="8570912" cy="795337"/>
          </a:xfrm>
          <a:prstGeom prst="rect">
            <a:avLst/>
          </a:prstGeom>
          <a:noFill/>
          <a:ln w="9525">
            <a:noFill/>
            <a:miter lim="800000"/>
            <a:headEnd/>
            <a:tailEnd/>
          </a:ln>
        </p:spPr>
        <p:txBody>
          <a:bodyPr lIns="101870" tIns="50935" rIns="101870" bIns="50935" anchor="b">
            <a:spAutoFit/>
          </a:bodyPr>
          <a:lstStyle/>
          <a:p>
            <a:pPr eaLnBrk="0" hangingPunct="0">
              <a:defRPr/>
            </a:pPr>
            <a:r>
              <a:rPr lang="zh-CN" altLang="en-US" sz="4500" b="1" kern="0">
                <a:latin typeface="隶书" pitchFamily="49" charset="-122"/>
                <a:ea typeface="隶书" pitchFamily="49" charset="-122"/>
                <a:cs typeface="Times New Roman" pitchFamily="18" charset="0"/>
              </a:rPr>
              <a:t>二、关键帧处理</a:t>
            </a:r>
            <a:endParaRPr lang="zh-CN" altLang="en-US" sz="4500" b="1" kern="0" dirty="0">
              <a:latin typeface="隶书" pitchFamily="49" charset="-122"/>
              <a:ea typeface="隶书"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9"/>
                                        </p:tgtEl>
                                        <p:attrNameLst>
                                          <p:attrName>style.visibility</p:attrName>
                                        </p:attrNameLst>
                                      </p:cBhvr>
                                      <p:to>
                                        <p:strVal val="visible"/>
                                      </p:to>
                                    </p:set>
                                    <p:anim calcmode="lin" valueType="num">
                                      <p:cBhvr additive="base">
                                        <p:cTn id="7" dur="500" fill="hold"/>
                                        <p:tgtEl>
                                          <p:spTgt spid="30729"/>
                                        </p:tgtEl>
                                        <p:attrNameLst>
                                          <p:attrName>ppt_x</p:attrName>
                                        </p:attrNameLst>
                                      </p:cBhvr>
                                      <p:tavLst>
                                        <p:tav tm="0">
                                          <p:val>
                                            <p:strVal val="#ppt_x"/>
                                          </p:val>
                                        </p:tav>
                                        <p:tav tm="100000">
                                          <p:val>
                                            <p:strVal val="#ppt_x"/>
                                          </p:val>
                                        </p:tav>
                                      </p:tavLst>
                                    </p:anim>
                                    <p:anim calcmode="lin" valueType="num">
                                      <p:cBhvr additive="base">
                                        <p:cTn id="8" dur="500" fill="hold"/>
                                        <p:tgtEl>
                                          <p:spTgt spid="307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0722"/>
                                        </p:tgtEl>
                                        <p:attrNameLst>
                                          <p:attrName>style.visibility</p:attrName>
                                        </p:attrNameLst>
                                      </p:cBhvr>
                                      <p:to>
                                        <p:strVal val="visible"/>
                                      </p:to>
                                    </p:set>
                                    <p:animEffect transition="in" filter="circle(in)">
                                      <p:cBhvr>
                                        <p:cTn id="13" dur="2000"/>
                                        <p:tgtEl>
                                          <p:spTgt spid="3072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1000"/>
                                        <p:tgtEl>
                                          <p:spTgt spid="5">
                                            <p:txEl>
                                              <p:pRg st="0" end="0"/>
                                            </p:txEl>
                                          </p:spTgt>
                                        </p:tgtEl>
                                      </p:cBhvr>
                                    </p:animEffect>
                                    <p:anim calcmode="lin" valueType="num">
                                      <p:cBhvr>
                                        <p:cTn id="2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1000"/>
                                        <p:tgtEl>
                                          <p:spTgt spid="5">
                                            <p:txEl>
                                              <p:pRg st="1" end="1"/>
                                            </p:txEl>
                                          </p:spTgt>
                                        </p:tgtEl>
                                      </p:cBhvr>
                                    </p:animEffect>
                                    <p:anim calcmode="lin" valueType="num">
                                      <p:cBhvr>
                                        <p:cTn id="3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animEffect transition="in" filter="fade">
                                      <p:cBhvr>
                                        <p:cTn id="38" dur="1000"/>
                                        <p:tgtEl>
                                          <p:spTgt spid="5">
                                            <p:txEl>
                                              <p:pRg st="2" end="2"/>
                                            </p:txEl>
                                          </p:spTgt>
                                        </p:tgtEl>
                                      </p:cBhvr>
                                    </p:animEffect>
                                    <p:anim calcmode="lin" valueType="num">
                                      <p:cBhvr>
                                        <p:cTn id="3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txEl>
                                              <p:pRg st="3" end="3"/>
                                            </p:txEl>
                                          </p:spTgt>
                                        </p:tgtEl>
                                        <p:attrNameLst>
                                          <p:attrName>style.visibility</p:attrName>
                                        </p:attrNameLst>
                                      </p:cBhvr>
                                      <p:to>
                                        <p:strVal val="visible"/>
                                      </p:to>
                                    </p:set>
                                    <p:animEffect transition="in" filter="fade">
                                      <p:cBhvr>
                                        <p:cTn id="45" dur="1000"/>
                                        <p:tgtEl>
                                          <p:spTgt spid="5">
                                            <p:txEl>
                                              <p:pRg st="3" end="3"/>
                                            </p:txEl>
                                          </p:spTgt>
                                        </p:tgtEl>
                                      </p:cBhvr>
                                    </p:animEffect>
                                    <p:anim calcmode="lin" valueType="num">
                                      <p:cBhvr>
                                        <p:cTn id="4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fade">
                                      <p:cBhvr>
                                        <p:cTn id="52" dur="1000"/>
                                        <p:tgtEl>
                                          <p:spTgt spid="5">
                                            <p:txEl>
                                              <p:pRg st="4" end="4"/>
                                            </p:txEl>
                                          </p:spTgt>
                                        </p:tgtEl>
                                      </p:cBhvr>
                                    </p:animEffect>
                                    <p:anim calcmode="lin" valueType="num">
                                      <p:cBhvr>
                                        <p:cTn id="5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5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307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3B430D08-B615-43BF-A423-CE752AC9AEDA}"/>
              </a:ext>
            </a:extLst>
          </p:cNvPr>
          <p:cNvSpPr>
            <a:spLocks noGrp="1" noChangeArrowheads="1"/>
          </p:cNvSpPr>
          <p:nvPr>
            <p:ph type="title"/>
          </p:nvPr>
        </p:nvSpPr>
        <p:spPr/>
        <p:txBody>
          <a:bodyPr/>
          <a:lstStyle/>
          <a:p>
            <a:r>
              <a:rPr lang="zh-CN" altLang="en-US"/>
              <a:t>三、关键帧插值</a:t>
            </a:r>
          </a:p>
        </p:txBody>
      </p:sp>
      <p:sp>
        <p:nvSpPr>
          <p:cNvPr id="1028" name="Rectangle 5">
            <a:extLst>
              <a:ext uri="{FF2B5EF4-FFF2-40B4-BE49-F238E27FC236}">
                <a16:creationId xmlns:a16="http://schemas.microsoft.com/office/drawing/2014/main" id="{F5CAF155-4A77-42BE-AE8E-B6007B7B1CFD}"/>
              </a:ext>
            </a:extLst>
          </p:cNvPr>
          <p:cNvSpPr>
            <a:spLocks noChangeArrowheads="1"/>
          </p:cNvSpPr>
          <p:nvPr/>
        </p:nvSpPr>
        <p:spPr bwMode="auto">
          <a:xfrm>
            <a:off x="0" y="2838450"/>
            <a:ext cx="2063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01882" tIns="50941" rIns="101882" bIns="50941"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9" name="Rectangle 7">
            <a:extLst>
              <a:ext uri="{FF2B5EF4-FFF2-40B4-BE49-F238E27FC236}">
                <a16:creationId xmlns:a16="http://schemas.microsoft.com/office/drawing/2014/main" id="{FA480745-31DC-419D-A514-8F3BF5E0516D}"/>
              </a:ext>
            </a:extLst>
          </p:cNvPr>
          <p:cNvSpPr>
            <a:spLocks noChangeArrowheads="1"/>
          </p:cNvSpPr>
          <p:nvPr/>
        </p:nvSpPr>
        <p:spPr bwMode="auto">
          <a:xfrm>
            <a:off x="0" y="2838450"/>
            <a:ext cx="2063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01882" tIns="50941" rIns="101882" bIns="50941"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26" name="Object 2">
            <a:extLst>
              <a:ext uri="{FF2B5EF4-FFF2-40B4-BE49-F238E27FC236}">
                <a16:creationId xmlns:a16="http://schemas.microsoft.com/office/drawing/2014/main" id="{52BE9C95-0775-430C-A3CE-5A2E19C62697}"/>
              </a:ext>
            </a:extLst>
          </p:cNvPr>
          <p:cNvGraphicFramePr>
            <a:graphicFrameLocks noChangeAspect="1"/>
          </p:cNvGraphicFramePr>
          <p:nvPr/>
        </p:nvGraphicFramePr>
        <p:xfrm>
          <a:off x="1357313" y="1022350"/>
          <a:ext cx="7416800" cy="2722563"/>
        </p:xfrm>
        <a:graphic>
          <a:graphicData uri="http://schemas.openxmlformats.org/presentationml/2006/ole">
            <mc:AlternateContent xmlns:mc="http://schemas.openxmlformats.org/markup-compatibility/2006">
              <mc:Choice xmlns:v="urn:schemas-microsoft-com:vml" Requires="v">
                <p:oleObj spid="_x0000_s1049" name="Picture" r:id="rId3" imgW="4229280" imgH="1514520" progId="Word.Picture.8">
                  <p:embed/>
                </p:oleObj>
              </mc:Choice>
              <mc:Fallback>
                <p:oleObj name="Picture" r:id="rId3" imgW="4229280" imgH="151452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1022350"/>
                        <a:ext cx="7416800" cy="2722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a:extLst>
              <a:ext uri="{FF2B5EF4-FFF2-40B4-BE49-F238E27FC236}">
                <a16:creationId xmlns:a16="http://schemas.microsoft.com/office/drawing/2014/main" id="{9EA5EC59-37C5-4BDB-887A-E775B0F57510}"/>
              </a:ext>
            </a:extLst>
          </p:cNvPr>
          <p:cNvGrpSpPr/>
          <p:nvPr/>
        </p:nvGrpSpPr>
        <p:grpSpPr>
          <a:xfrm>
            <a:off x="736600" y="3971925"/>
            <a:ext cx="3873500" cy="2773363"/>
            <a:chOff x="736600" y="3971925"/>
            <a:chExt cx="3873500" cy="2773363"/>
          </a:xfrm>
        </p:grpSpPr>
        <p:sp>
          <p:nvSpPr>
            <p:cNvPr id="1030" name="AutoShape 14">
              <a:extLst>
                <a:ext uri="{FF2B5EF4-FFF2-40B4-BE49-F238E27FC236}">
                  <a16:creationId xmlns:a16="http://schemas.microsoft.com/office/drawing/2014/main" id="{57893B0D-5FD9-4582-A4DB-D016B481E138}"/>
                </a:ext>
              </a:extLst>
            </p:cNvPr>
            <p:cNvSpPr>
              <a:spLocks noChangeArrowheads="1"/>
            </p:cNvSpPr>
            <p:nvPr/>
          </p:nvSpPr>
          <p:spPr bwMode="auto">
            <a:xfrm>
              <a:off x="1006475" y="5440363"/>
              <a:ext cx="669925" cy="863600"/>
            </a:xfrm>
            <a:prstGeom prst="triangle">
              <a:avLst>
                <a:gd name="adj" fmla="val 50000"/>
              </a:avLst>
            </a:prstGeom>
            <a:solidFill>
              <a:srgbClr val="BBE0E3"/>
            </a:solidFill>
            <a:ln w="9525">
              <a:solidFill>
                <a:srgbClr val="000000"/>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1" name="AutoShape 15">
              <a:extLst>
                <a:ext uri="{FF2B5EF4-FFF2-40B4-BE49-F238E27FC236}">
                  <a16:creationId xmlns:a16="http://schemas.microsoft.com/office/drawing/2014/main" id="{A25A4000-7405-46F3-AAFC-60EA394789F4}"/>
                </a:ext>
              </a:extLst>
            </p:cNvPr>
            <p:cNvSpPr>
              <a:spLocks noChangeArrowheads="1"/>
            </p:cNvSpPr>
            <p:nvPr/>
          </p:nvSpPr>
          <p:spPr bwMode="auto">
            <a:xfrm rot="18362926">
              <a:off x="2252663" y="3898900"/>
              <a:ext cx="692150" cy="838200"/>
            </a:xfrm>
            <a:prstGeom prst="triangle">
              <a:avLst>
                <a:gd name="adj" fmla="val 50000"/>
              </a:avLst>
            </a:prstGeom>
            <a:solidFill>
              <a:srgbClr val="BBE0E3"/>
            </a:solidFill>
            <a:ln w="9525">
              <a:solidFill>
                <a:srgbClr val="000000"/>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2" name="AutoShape 16">
              <a:extLst>
                <a:ext uri="{FF2B5EF4-FFF2-40B4-BE49-F238E27FC236}">
                  <a16:creationId xmlns:a16="http://schemas.microsoft.com/office/drawing/2014/main" id="{B37A1926-5207-48B0-A44D-E084FC994259}"/>
                </a:ext>
              </a:extLst>
            </p:cNvPr>
            <p:cNvSpPr>
              <a:spLocks noChangeArrowheads="1"/>
            </p:cNvSpPr>
            <p:nvPr/>
          </p:nvSpPr>
          <p:spPr bwMode="auto">
            <a:xfrm rot="14222536">
              <a:off x="3845719" y="5280819"/>
              <a:ext cx="690562" cy="838200"/>
            </a:xfrm>
            <a:prstGeom prst="triangle">
              <a:avLst>
                <a:gd name="adj" fmla="val 50000"/>
              </a:avLst>
            </a:prstGeom>
            <a:solidFill>
              <a:srgbClr val="BBE0E3"/>
            </a:solidFill>
            <a:ln w="9525">
              <a:solidFill>
                <a:srgbClr val="000000"/>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3" name="Text Box 17">
              <a:extLst>
                <a:ext uri="{FF2B5EF4-FFF2-40B4-BE49-F238E27FC236}">
                  <a16:creationId xmlns:a16="http://schemas.microsoft.com/office/drawing/2014/main" id="{405AD3C2-6608-46A0-81E3-6150D26A073F}"/>
                </a:ext>
              </a:extLst>
            </p:cNvPr>
            <p:cNvSpPr txBox="1">
              <a:spLocks noChangeArrowheads="1"/>
            </p:cNvSpPr>
            <p:nvPr/>
          </p:nvSpPr>
          <p:spPr bwMode="auto">
            <a:xfrm>
              <a:off x="736600" y="5400675"/>
              <a:ext cx="322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Times New Roman" panose="02020603050405020304" pitchFamily="18" charset="0"/>
                </a:rPr>
                <a:t>1</a:t>
              </a:r>
            </a:p>
          </p:txBody>
        </p:sp>
        <p:sp>
          <p:nvSpPr>
            <p:cNvPr id="1034" name="Text Box 18">
              <a:extLst>
                <a:ext uri="{FF2B5EF4-FFF2-40B4-BE49-F238E27FC236}">
                  <a16:creationId xmlns:a16="http://schemas.microsoft.com/office/drawing/2014/main" id="{4C3B2E75-B475-4D04-A472-8FACF2DCC13A}"/>
                </a:ext>
              </a:extLst>
            </p:cNvPr>
            <p:cNvSpPr txBox="1">
              <a:spLocks noChangeArrowheads="1"/>
            </p:cNvSpPr>
            <p:nvPr/>
          </p:nvSpPr>
          <p:spPr bwMode="auto">
            <a:xfrm>
              <a:off x="1844675" y="4144963"/>
              <a:ext cx="32067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Times New Roman" panose="02020603050405020304" pitchFamily="18" charset="0"/>
                </a:rPr>
                <a:t>2</a:t>
              </a:r>
            </a:p>
          </p:txBody>
        </p:sp>
        <p:sp>
          <p:nvSpPr>
            <p:cNvPr id="1035" name="Text Box 19">
              <a:extLst>
                <a:ext uri="{FF2B5EF4-FFF2-40B4-BE49-F238E27FC236}">
                  <a16:creationId xmlns:a16="http://schemas.microsoft.com/office/drawing/2014/main" id="{C0A0C7CC-A9D0-4A30-BA48-4B05BDA79BF7}"/>
                </a:ext>
              </a:extLst>
            </p:cNvPr>
            <p:cNvSpPr txBox="1">
              <a:spLocks noChangeArrowheads="1"/>
            </p:cNvSpPr>
            <p:nvPr/>
          </p:nvSpPr>
          <p:spPr bwMode="auto">
            <a:xfrm>
              <a:off x="3922713" y="4451350"/>
              <a:ext cx="3206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Times New Roman" panose="02020603050405020304" pitchFamily="18" charset="0"/>
                </a:rPr>
                <a:t>3</a:t>
              </a:r>
            </a:p>
          </p:txBody>
        </p:sp>
        <p:sp>
          <p:nvSpPr>
            <p:cNvPr id="1045" name="Text Box 30">
              <a:extLst>
                <a:ext uri="{FF2B5EF4-FFF2-40B4-BE49-F238E27FC236}">
                  <a16:creationId xmlns:a16="http://schemas.microsoft.com/office/drawing/2014/main" id="{74B2D466-7A71-4791-8BBC-B45C2EAF1355}"/>
                </a:ext>
              </a:extLst>
            </p:cNvPr>
            <p:cNvSpPr txBox="1">
              <a:spLocks noChangeArrowheads="1"/>
            </p:cNvSpPr>
            <p:nvPr/>
          </p:nvSpPr>
          <p:spPr bwMode="auto">
            <a:xfrm>
              <a:off x="2255838" y="6334125"/>
              <a:ext cx="1189186"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ea typeface="楷体_GB2312" pitchFamily="49" charset="-122"/>
                </a:rPr>
                <a:t>关键帧</a:t>
              </a:r>
            </a:p>
          </p:txBody>
        </p:sp>
      </p:grpSp>
      <p:grpSp>
        <p:nvGrpSpPr>
          <p:cNvPr id="3" name="组合 2">
            <a:extLst>
              <a:ext uri="{FF2B5EF4-FFF2-40B4-BE49-F238E27FC236}">
                <a16:creationId xmlns:a16="http://schemas.microsoft.com/office/drawing/2014/main" id="{00B4CD17-720A-456C-AB62-23D83E1B30D5}"/>
              </a:ext>
            </a:extLst>
          </p:cNvPr>
          <p:cNvGrpSpPr/>
          <p:nvPr/>
        </p:nvGrpSpPr>
        <p:grpSpPr>
          <a:xfrm>
            <a:off x="5867400" y="3886200"/>
            <a:ext cx="3603625" cy="2952703"/>
            <a:chOff x="5867400" y="3886200"/>
            <a:chExt cx="3603625" cy="2952703"/>
          </a:xfrm>
        </p:grpSpPr>
        <p:sp>
          <p:nvSpPr>
            <p:cNvPr id="1036" name="AutoShape 20">
              <a:extLst>
                <a:ext uri="{FF2B5EF4-FFF2-40B4-BE49-F238E27FC236}">
                  <a16:creationId xmlns:a16="http://schemas.microsoft.com/office/drawing/2014/main" id="{2029921C-577E-4AE3-9463-8903F636F0F0}"/>
                </a:ext>
              </a:extLst>
            </p:cNvPr>
            <p:cNvSpPr>
              <a:spLocks noChangeArrowheads="1"/>
            </p:cNvSpPr>
            <p:nvPr/>
          </p:nvSpPr>
          <p:spPr bwMode="auto">
            <a:xfrm>
              <a:off x="5867400" y="5354638"/>
              <a:ext cx="669925" cy="863600"/>
            </a:xfrm>
            <a:prstGeom prst="triangle">
              <a:avLst>
                <a:gd name="adj" fmla="val 50000"/>
              </a:avLst>
            </a:prstGeom>
            <a:solidFill>
              <a:schemeClr val="accent1"/>
            </a:solidFill>
            <a:ln w="9525">
              <a:solidFill>
                <a:schemeClr val="tx1"/>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7" name="AutoShape 21">
              <a:extLst>
                <a:ext uri="{FF2B5EF4-FFF2-40B4-BE49-F238E27FC236}">
                  <a16:creationId xmlns:a16="http://schemas.microsoft.com/office/drawing/2014/main" id="{E51A286D-4B8D-4299-94E3-8C95C9AEE3E1}"/>
                </a:ext>
              </a:extLst>
            </p:cNvPr>
            <p:cNvSpPr>
              <a:spLocks noChangeArrowheads="1"/>
            </p:cNvSpPr>
            <p:nvPr/>
          </p:nvSpPr>
          <p:spPr bwMode="auto">
            <a:xfrm rot="18362926">
              <a:off x="7114381" y="3812382"/>
              <a:ext cx="690563" cy="838200"/>
            </a:xfrm>
            <a:prstGeom prst="triangle">
              <a:avLst>
                <a:gd name="adj" fmla="val 50000"/>
              </a:avLst>
            </a:prstGeom>
            <a:solidFill>
              <a:schemeClr val="accent1"/>
            </a:solidFill>
            <a:ln w="9525">
              <a:solidFill>
                <a:schemeClr val="tx1"/>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8" name="AutoShape 22">
              <a:extLst>
                <a:ext uri="{FF2B5EF4-FFF2-40B4-BE49-F238E27FC236}">
                  <a16:creationId xmlns:a16="http://schemas.microsoft.com/office/drawing/2014/main" id="{0EEFE027-0D4C-42CC-8E14-FCF1F471E757}"/>
                </a:ext>
              </a:extLst>
            </p:cNvPr>
            <p:cNvSpPr>
              <a:spLocks noChangeArrowheads="1"/>
            </p:cNvSpPr>
            <p:nvPr/>
          </p:nvSpPr>
          <p:spPr bwMode="auto">
            <a:xfrm rot="14222536">
              <a:off x="8705850" y="5194300"/>
              <a:ext cx="692150" cy="838200"/>
            </a:xfrm>
            <a:prstGeom prst="triangle">
              <a:avLst>
                <a:gd name="adj" fmla="val 50000"/>
              </a:avLst>
            </a:prstGeom>
            <a:solidFill>
              <a:schemeClr val="accent1"/>
            </a:solidFill>
            <a:ln w="9525">
              <a:solidFill>
                <a:schemeClr val="tx1"/>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9" name="Oval 23">
              <a:extLst>
                <a:ext uri="{FF2B5EF4-FFF2-40B4-BE49-F238E27FC236}">
                  <a16:creationId xmlns:a16="http://schemas.microsoft.com/office/drawing/2014/main" id="{86508907-7875-4CDB-A8D5-4EB07E1FE175}"/>
                </a:ext>
              </a:extLst>
            </p:cNvPr>
            <p:cNvSpPr>
              <a:spLocks noChangeArrowheads="1"/>
            </p:cNvSpPr>
            <p:nvPr/>
          </p:nvSpPr>
          <p:spPr bwMode="auto">
            <a:xfrm>
              <a:off x="6118225" y="5786438"/>
              <a:ext cx="168275" cy="173037"/>
            </a:xfrm>
            <a:prstGeom prst="ellipse">
              <a:avLst/>
            </a:prstGeom>
            <a:solidFill>
              <a:srgbClr val="000000"/>
            </a:solidFill>
            <a:ln w="9525">
              <a:solidFill>
                <a:schemeClr val="tx1"/>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0" name="Oval 24">
              <a:extLst>
                <a:ext uri="{FF2B5EF4-FFF2-40B4-BE49-F238E27FC236}">
                  <a16:creationId xmlns:a16="http://schemas.microsoft.com/office/drawing/2014/main" id="{5447C05B-4F6F-4C9F-87C3-2C373FD3CAA0}"/>
                </a:ext>
              </a:extLst>
            </p:cNvPr>
            <p:cNvSpPr>
              <a:spLocks noChangeArrowheads="1"/>
            </p:cNvSpPr>
            <p:nvPr/>
          </p:nvSpPr>
          <p:spPr bwMode="auto">
            <a:xfrm>
              <a:off x="7459663" y="4232275"/>
              <a:ext cx="168275" cy="171450"/>
            </a:xfrm>
            <a:prstGeom prst="ellipse">
              <a:avLst/>
            </a:prstGeom>
            <a:solidFill>
              <a:srgbClr val="000000"/>
            </a:solidFill>
            <a:ln w="9525">
              <a:solidFill>
                <a:srgbClr val="000000"/>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1" name="Oval 25">
              <a:extLst>
                <a:ext uri="{FF2B5EF4-FFF2-40B4-BE49-F238E27FC236}">
                  <a16:creationId xmlns:a16="http://schemas.microsoft.com/office/drawing/2014/main" id="{12F4699A-06E3-4556-91E3-B4F29FC9D4BD}"/>
                </a:ext>
              </a:extLst>
            </p:cNvPr>
            <p:cNvSpPr>
              <a:spLocks noChangeArrowheads="1"/>
            </p:cNvSpPr>
            <p:nvPr/>
          </p:nvSpPr>
          <p:spPr bwMode="auto">
            <a:xfrm>
              <a:off x="9051925" y="5440363"/>
              <a:ext cx="168275" cy="173037"/>
            </a:xfrm>
            <a:prstGeom prst="ellipse">
              <a:avLst/>
            </a:prstGeom>
            <a:solidFill>
              <a:srgbClr val="000000"/>
            </a:solidFill>
            <a:ln w="9525">
              <a:solidFill>
                <a:schemeClr val="tx1"/>
              </a:solidFill>
              <a:round/>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2" name="Freeform 26">
              <a:extLst>
                <a:ext uri="{FF2B5EF4-FFF2-40B4-BE49-F238E27FC236}">
                  <a16:creationId xmlns:a16="http://schemas.microsoft.com/office/drawing/2014/main" id="{4288B6D5-F482-4AF3-8E47-75B647FA518D}"/>
                </a:ext>
              </a:extLst>
            </p:cNvPr>
            <p:cNvSpPr>
              <a:spLocks/>
            </p:cNvSpPr>
            <p:nvPr/>
          </p:nvSpPr>
          <p:spPr bwMode="auto">
            <a:xfrm>
              <a:off x="6202363" y="4260850"/>
              <a:ext cx="2933700" cy="1611313"/>
            </a:xfrm>
            <a:custGeom>
              <a:avLst/>
              <a:gdLst>
                <a:gd name="T0" fmla="*/ 0 w 1680"/>
                <a:gd name="T1" fmla="*/ 2147483647 h 896"/>
                <a:gd name="T2" fmla="*/ 2147483647 w 1680"/>
                <a:gd name="T3" fmla="*/ 2147483647 h 896"/>
                <a:gd name="T4" fmla="*/ 2147483647 w 1680"/>
                <a:gd name="T5" fmla="*/ 2147483647 h 896"/>
                <a:gd name="T6" fmla="*/ 0 60000 65536"/>
                <a:gd name="T7" fmla="*/ 0 60000 65536"/>
                <a:gd name="T8" fmla="*/ 0 60000 65536"/>
                <a:gd name="T9" fmla="*/ 0 w 1680"/>
                <a:gd name="T10" fmla="*/ 0 h 896"/>
                <a:gd name="T11" fmla="*/ 1680 w 1680"/>
                <a:gd name="T12" fmla="*/ 896 h 896"/>
              </a:gdLst>
              <a:ahLst/>
              <a:cxnLst>
                <a:cxn ang="T6">
                  <a:pos x="T0" y="T1"/>
                </a:cxn>
                <a:cxn ang="T7">
                  <a:pos x="T2" y="T3"/>
                </a:cxn>
                <a:cxn ang="T8">
                  <a:pos x="T4" y="T5"/>
                </a:cxn>
              </a:cxnLst>
              <a:rect l="T9" t="T10" r="T11" b="T12"/>
              <a:pathLst>
                <a:path w="1680" h="896">
                  <a:moveTo>
                    <a:pt x="0" y="896"/>
                  </a:moveTo>
                  <a:cubicBezTo>
                    <a:pt x="244" y="480"/>
                    <a:pt x="488" y="64"/>
                    <a:pt x="768" y="32"/>
                  </a:cubicBezTo>
                  <a:cubicBezTo>
                    <a:pt x="1048" y="0"/>
                    <a:pt x="1364" y="352"/>
                    <a:pt x="1680" y="70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01882" tIns="50941" rIns="101882" bIns="5094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3" name="AutoShape 27">
              <a:extLst>
                <a:ext uri="{FF2B5EF4-FFF2-40B4-BE49-F238E27FC236}">
                  <a16:creationId xmlns:a16="http://schemas.microsoft.com/office/drawing/2014/main" id="{C8BCD5F7-2DAF-423E-B0BB-F659493E79F2}"/>
                </a:ext>
              </a:extLst>
            </p:cNvPr>
            <p:cNvSpPr>
              <a:spLocks noChangeArrowheads="1"/>
            </p:cNvSpPr>
            <p:nvPr/>
          </p:nvSpPr>
          <p:spPr bwMode="auto">
            <a:xfrm rot="17919153">
              <a:off x="6360319" y="4502944"/>
              <a:ext cx="690562" cy="838200"/>
            </a:xfrm>
            <a:prstGeom prst="triangle">
              <a:avLst>
                <a:gd name="adj" fmla="val 50000"/>
              </a:avLst>
            </a:prstGeom>
            <a:solidFill>
              <a:schemeClr val="accent1"/>
            </a:solidFill>
            <a:ln w="9525">
              <a:solidFill>
                <a:schemeClr val="tx1"/>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4" name="AutoShape 28">
              <a:extLst>
                <a:ext uri="{FF2B5EF4-FFF2-40B4-BE49-F238E27FC236}">
                  <a16:creationId xmlns:a16="http://schemas.microsoft.com/office/drawing/2014/main" id="{682769A7-ABB1-42DC-9610-C83F3F3402BE}"/>
                </a:ext>
              </a:extLst>
            </p:cNvPr>
            <p:cNvSpPr>
              <a:spLocks noChangeArrowheads="1"/>
            </p:cNvSpPr>
            <p:nvPr/>
          </p:nvSpPr>
          <p:spPr bwMode="auto">
            <a:xfrm rot="15629297">
              <a:off x="8035925" y="4330700"/>
              <a:ext cx="692150" cy="838200"/>
            </a:xfrm>
            <a:prstGeom prst="triangle">
              <a:avLst>
                <a:gd name="adj" fmla="val 50000"/>
              </a:avLst>
            </a:prstGeom>
            <a:solidFill>
              <a:schemeClr val="accent1"/>
            </a:solidFill>
            <a:ln w="9525">
              <a:solidFill>
                <a:schemeClr val="tx1"/>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Text Box 30">
              <a:extLst>
                <a:ext uri="{FF2B5EF4-FFF2-40B4-BE49-F238E27FC236}">
                  <a16:creationId xmlns:a16="http://schemas.microsoft.com/office/drawing/2014/main" id="{AD960C4C-A492-4229-AF5D-D05CD0B8FB13}"/>
                </a:ext>
              </a:extLst>
            </p:cNvPr>
            <p:cNvSpPr txBox="1">
              <a:spLocks noChangeArrowheads="1"/>
            </p:cNvSpPr>
            <p:nvPr/>
          </p:nvSpPr>
          <p:spPr bwMode="auto">
            <a:xfrm>
              <a:off x="7314615" y="6428249"/>
              <a:ext cx="975894" cy="41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ea typeface="楷体_GB2312" pitchFamily="49" charset="-122"/>
                </a:rPr>
                <a:t>动画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3602B4-A721-4225-B429-19ACD87C9BA2}"/>
              </a:ext>
            </a:extLst>
          </p:cNvPr>
          <p:cNvSpPr txBox="1"/>
          <p:nvPr/>
        </p:nvSpPr>
        <p:spPr>
          <a:xfrm>
            <a:off x="742950" y="1255713"/>
            <a:ext cx="9263433" cy="4315477"/>
          </a:xfrm>
          <a:prstGeom prst="rect">
            <a:avLst/>
          </a:prstGeom>
          <a:noFill/>
        </p:spPr>
        <p:txBody>
          <a:bodyPr wrap="none" lIns="0" tIns="0" rIns="0" bIns="0">
            <a:spAutoFit/>
          </a:bodyPr>
          <a:lstStyle/>
          <a:p>
            <a:pPr marL="571500" indent="-571500" fontAlgn="auto">
              <a:lnSpc>
                <a:spcPct val="120000"/>
              </a:lnSpc>
              <a:spcBef>
                <a:spcPts val="600"/>
              </a:spcBef>
              <a:spcAft>
                <a:spcPts val="0"/>
              </a:spcAft>
              <a:buSzPct val="90000"/>
              <a:buFont typeface="Wingdings" panose="05000000000000000000" pitchFamily="2" charset="2"/>
              <a:buChar char="l"/>
              <a:defRPr/>
            </a:pPr>
            <a:r>
              <a:rPr lang="en-US" altLang="zh-CN" sz="3600" b="1" dirty="0">
                <a:latin typeface="Times New Roman"/>
                <a:ea typeface="+mn-ea"/>
              </a:rPr>
              <a:t>Specify the </a:t>
            </a:r>
            <a:r>
              <a:rPr lang="en-US" altLang="zh-CN" sz="3600" b="1" dirty="0">
                <a:solidFill>
                  <a:srgbClr val="FF0000"/>
                </a:solidFill>
                <a:latin typeface="Times New Roman"/>
                <a:ea typeface="+mn-ea"/>
              </a:rPr>
              <a:t>keyframes</a:t>
            </a:r>
          </a:p>
          <a:p>
            <a:pPr marL="571500" indent="-571500" fontAlgn="auto">
              <a:lnSpc>
                <a:spcPct val="120000"/>
              </a:lnSpc>
              <a:spcBef>
                <a:spcPts val="600"/>
              </a:spcBef>
              <a:spcAft>
                <a:spcPts val="0"/>
              </a:spcAft>
              <a:buSzPct val="90000"/>
              <a:buFont typeface="Wingdings" panose="05000000000000000000" pitchFamily="2" charset="2"/>
              <a:buChar char="l"/>
              <a:tabLst>
                <a:tab pos="304800" algn="l"/>
              </a:tabLst>
              <a:defRPr/>
            </a:pPr>
            <a:r>
              <a:rPr lang="en-US" altLang="zh-CN" sz="3600" b="1" dirty="0">
                <a:latin typeface="Times New Roman"/>
              </a:rPr>
              <a:t>Specify the type of </a:t>
            </a:r>
            <a:r>
              <a:rPr lang="en-US" altLang="zh-CN" sz="3600" b="1" dirty="0">
                <a:solidFill>
                  <a:srgbClr val="FF0000"/>
                </a:solidFill>
                <a:latin typeface="Times New Roman"/>
              </a:rPr>
              <a:t>interpolation</a:t>
            </a:r>
          </a:p>
          <a:p>
            <a:pPr marL="1028700" lvl="1" indent="-571500" fontAlgn="auto">
              <a:lnSpc>
                <a:spcPct val="120000"/>
              </a:lnSpc>
              <a:spcBef>
                <a:spcPts val="600"/>
              </a:spcBef>
              <a:spcAft>
                <a:spcPts val="0"/>
              </a:spcAft>
              <a:buSzPct val="70000"/>
              <a:buFont typeface="Wingdings" panose="05000000000000000000" pitchFamily="2" charset="2"/>
              <a:buChar char="u"/>
              <a:tabLst>
                <a:tab pos="304800" algn="l"/>
              </a:tabLst>
              <a:defRPr/>
            </a:pPr>
            <a:r>
              <a:rPr lang="en-US" altLang="zh-CN" sz="3600" b="1" dirty="0">
                <a:latin typeface="Times New Roman"/>
              </a:rPr>
              <a:t>linear, cubic, parametric curves</a:t>
            </a:r>
          </a:p>
          <a:p>
            <a:pPr marL="571500" indent="-571500" fontAlgn="auto">
              <a:lnSpc>
                <a:spcPct val="120000"/>
              </a:lnSpc>
              <a:spcBef>
                <a:spcPts val="600"/>
              </a:spcBef>
              <a:spcAft>
                <a:spcPts val="0"/>
              </a:spcAft>
              <a:buSzPct val="90000"/>
              <a:buFont typeface="Wingdings" panose="05000000000000000000" pitchFamily="2" charset="2"/>
              <a:buChar char="l"/>
              <a:tabLst>
                <a:tab pos="304800" algn="l"/>
              </a:tabLst>
              <a:defRPr/>
            </a:pPr>
            <a:r>
              <a:rPr lang="en-US" altLang="zh-CN" sz="3600" b="1" dirty="0">
                <a:latin typeface="Times New Roman"/>
              </a:rPr>
              <a:t>Specify the </a:t>
            </a:r>
            <a:r>
              <a:rPr lang="en-US" altLang="zh-CN" sz="3600" b="1" dirty="0">
                <a:solidFill>
                  <a:srgbClr val="FF0000"/>
                </a:solidFill>
                <a:latin typeface="Times New Roman"/>
              </a:rPr>
              <a:t>speed</a:t>
            </a:r>
            <a:r>
              <a:rPr lang="en-US" altLang="zh-CN" sz="3600" b="1" dirty="0">
                <a:latin typeface="Times New Roman"/>
              </a:rPr>
              <a:t> proﬁle of the interpolation</a:t>
            </a:r>
          </a:p>
          <a:p>
            <a:pPr marL="1028700" lvl="1" indent="-571500" fontAlgn="auto">
              <a:lnSpc>
                <a:spcPct val="120000"/>
              </a:lnSpc>
              <a:spcBef>
                <a:spcPts val="600"/>
              </a:spcBef>
              <a:spcAft>
                <a:spcPts val="0"/>
              </a:spcAft>
              <a:buSzPct val="70000"/>
              <a:buFont typeface="Wingdings" panose="05000000000000000000" pitchFamily="2" charset="2"/>
              <a:buChar char="u"/>
              <a:tabLst>
                <a:tab pos="304800" algn="l"/>
              </a:tabLst>
              <a:defRPr/>
            </a:pPr>
            <a:r>
              <a:rPr lang="en-US" altLang="zh-CN" sz="3600" b="1" dirty="0">
                <a:latin typeface="Times New Roman"/>
              </a:rPr>
              <a:t>constant velocity, ease-in-ease-out, </a:t>
            </a:r>
            <a:r>
              <a:rPr lang="en-US" altLang="zh-CN" sz="3600" b="1" dirty="0" err="1">
                <a:latin typeface="Times New Roman"/>
              </a:rPr>
              <a:t>etc</a:t>
            </a:r>
            <a:endParaRPr lang="en-US" altLang="zh-CN" sz="3600" b="1" dirty="0">
              <a:latin typeface="Times New Roman"/>
            </a:endParaRPr>
          </a:p>
          <a:p>
            <a:pPr marL="571500" indent="-571500" fontAlgn="auto">
              <a:lnSpc>
                <a:spcPct val="120000"/>
              </a:lnSpc>
              <a:spcBef>
                <a:spcPts val="600"/>
              </a:spcBef>
              <a:spcAft>
                <a:spcPts val="0"/>
              </a:spcAft>
              <a:buSzPct val="90000"/>
              <a:buFont typeface="Wingdings" panose="05000000000000000000" pitchFamily="2" charset="2"/>
              <a:buChar char="l"/>
              <a:tabLst>
                <a:tab pos="304800" algn="l"/>
              </a:tabLst>
              <a:defRPr/>
            </a:pPr>
            <a:r>
              <a:rPr lang="en-US" altLang="zh-CN" sz="3600" b="1" dirty="0">
                <a:latin typeface="Times New Roman"/>
              </a:rPr>
              <a:t>Computer generates the </a:t>
            </a:r>
            <a:r>
              <a:rPr lang="en-US" altLang="zh-CN" sz="3600" b="1" dirty="0">
                <a:solidFill>
                  <a:srgbClr val="FF0000"/>
                </a:solidFill>
                <a:latin typeface="Times New Roman"/>
              </a:rPr>
              <a:t>in-between</a:t>
            </a:r>
            <a:r>
              <a:rPr lang="en-US" altLang="zh-CN" sz="3600" b="1" dirty="0">
                <a:latin typeface="Times New Roman"/>
              </a:rPr>
              <a:t> frames</a:t>
            </a:r>
            <a:endParaRPr lang="zh-CN" altLang="en-US" sz="3600" b="1" dirty="0">
              <a:solidFill>
                <a:srgbClr val="FF0000"/>
              </a:solidFill>
              <a:latin typeface="Times New Roman"/>
              <a:ea typeface="+mn-ea"/>
            </a:endParaRPr>
          </a:p>
        </p:txBody>
      </p:sp>
      <p:sp>
        <p:nvSpPr>
          <p:cNvPr id="31751" name="标题 13">
            <a:extLst>
              <a:ext uri="{FF2B5EF4-FFF2-40B4-BE49-F238E27FC236}">
                <a16:creationId xmlns:a16="http://schemas.microsoft.com/office/drawing/2014/main" id="{69F52058-C14F-433C-9663-3C22C8B2CB6F}"/>
              </a:ext>
            </a:extLst>
          </p:cNvPr>
          <p:cNvSpPr>
            <a:spLocks noGrp="1"/>
          </p:cNvSpPr>
          <p:nvPr>
            <p:ph type="title"/>
          </p:nvPr>
        </p:nvSpPr>
        <p:spPr/>
        <p:txBody>
          <a:bodyPr/>
          <a:lstStyle/>
          <a:p>
            <a:pPr eaLnBrk="1" hangingPunct="1"/>
            <a:r>
              <a:rPr lang="en-US" altLang="zh-CN"/>
              <a:t>The process of keyframing</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1000"/>
                                        <p:tgtEl>
                                          <p:spTgt spid="6">
                                            <p:txEl>
                                              <p:pRg st="3" end="3"/>
                                            </p:txEl>
                                          </p:spTgt>
                                        </p:tgtEl>
                                      </p:cBhvr>
                                    </p:animEffect>
                                    <p:anim calcmode="lin" valueType="num">
                                      <p:cBhvr>
                                        <p:cTn id="2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fade">
                                      <p:cBhvr>
                                        <p:cTn id="38" dur="1000"/>
                                        <p:tgtEl>
                                          <p:spTgt spid="6">
                                            <p:txEl>
                                              <p:pRg st="5" end="5"/>
                                            </p:txEl>
                                          </p:spTgt>
                                        </p:tgtEl>
                                      </p:cBhvr>
                                    </p:animEffect>
                                    <p:anim calcmode="lin" valueType="num">
                                      <p:cBhvr>
                                        <p:cTn id="3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8AE926-9625-46F3-8525-5DE18F739644}"/>
              </a:ext>
            </a:extLst>
          </p:cNvPr>
          <p:cNvSpPr txBox="1"/>
          <p:nvPr/>
        </p:nvSpPr>
        <p:spPr>
          <a:xfrm>
            <a:off x="1314450" y="41275"/>
            <a:ext cx="5251450" cy="844550"/>
          </a:xfrm>
          <a:prstGeom prst="rect">
            <a:avLst/>
          </a:prstGeom>
          <a:noFill/>
        </p:spPr>
        <p:txBody>
          <a:bodyPr wrap="none" lIns="0" tIns="0" rIns="0" bIns="0">
            <a:spAutoFit/>
          </a:bodyPr>
          <a:lstStyle/>
          <a:p>
            <a:pPr>
              <a:lnSpc>
                <a:spcPts val="6917"/>
              </a:lnSpc>
              <a:defRPr/>
            </a:pPr>
            <a:r>
              <a:rPr lang="en-US" altLang="zh-CN" sz="5325" dirty="0">
                <a:latin typeface="Times New Roman"/>
              </a:rPr>
              <a:t>In-between frames</a:t>
            </a:r>
            <a:endParaRPr lang="zh-CN" altLang="en-US" sz="5325" dirty="0">
              <a:latin typeface="Times New Roman"/>
            </a:endParaRPr>
          </a:p>
        </p:txBody>
      </p:sp>
      <p:sp>
        <p:nvSpPr>
          <p:cNvPr id="32771" name="TextBox 5">
            <a:extLst>
              <a:ext uri="{FF2B5EF4-FFF2-40B4-BE49-F238E27FC236}">
                <a16:creationId xmlns:a16="http://schemas.microsoft.com/office/drawing/2014/main" id="{FA5A8276-19ED-4493-A716-0B9F14F6FE5E}"/>
              </a:ext>
            </a:extLst>
          </p:cNvPr>
          <p:cNvSpPr txBox="1">
            <a:spLocks noChangeArrowheads="1"/>
          </p:cNvSpPr>
          <p:nvPr/>
        </p:nvSpPr>
        <p:spPr bwMode="auto">
          <a:xfrm>
            <a:off x="1457325" y="1885950"/>
            <a:ext cx="4283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125"/>
              </a:lnSpc>
            </a:pPr>
            <a:r>
              <a:rPr lang="en-US" altLang="zh-CN" sz="3600" b="1" dirty="0">
                <a:latin typeface="Times New Roman" panose="02020603050405020304" pitchFamily="18" charset="0"/>
              </a:rPr>
              <a:t>• </a:t>
            </a:r>
            <a:r>
              <a:rPr lang="en-US" altLang="zh-CN" sz="3600" b="1" dirty="0">
                <a:solidFill>
                  <a:srgbClr val="FF0000"/>
                </a:solidFill>
                <a:latin typeface="Times New Roman" panose="02020603050405020304" pitchFamily="18" charset="0"/>
              </a:rPr>
              <a:t>Linear</a:t>
            </a:r>
            <a:r>
              <a:rPr lang="en-US" altLang="zh-CN" sz="3600" b="1" dirty="0">
                <a:latin typeface="Times New Roman" panose="02020603050405020304" pitchFamily="18" charset="0"/>
              </a:rPr>
              <a:t> interpolation</a:t>
            </a:r>
            <a:endParaRPr lang="zh-CN" altLang="en-US" sz="3600" b="1" dirty="0">
              <a:latin typeface="Times New Roman" panose="02020603050405020304" pitchFamily="18" charset="0"/>
            </a:endParaRPr>
          </a:p>
        </p:txBody>
      </p:sp>
      <p:sp>
        <p:nvSpPr>
          <p:cNvPr id="32772" name="TextBox 6">
            <a:extLst>
              <a:ext uri="{FF2B5EF4-FFF2-40B4-BE49-F238E27FC236}">
                <a16:creationId xmlns:a16="http://schemas.microsoft.com/office/drawing/2014/main" id="{91BB9BEC-FAC5-4152-AF2E-B1623C45115D}"/>
              </a:ext>
            </a:extLst>
          </p:cNvPr>
          <p:cNvSpPr txBox="1">
            <a:spLocks noChangeArrowheads="1"/>
          </p:cNvSpPr>
          <p:nvPr/>
        </p:nvSpPr>
        <p:spPr bwMode="auto">
          <a:xfrm>
            <a:off x="1457325" y="2573338"/>
            <a:ext cx="53562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125"/>
              </a:lnSpc>
            </a:pPr>
            <a:r>
              <a:rPr lang="en-US" altLang="zh-CN" sz="3600" b="1" dirty="0">
                <a:latin typeface="Times New Roman" panose="02020603050405020304" pitchFamily="18" charset="0"/>
              </a:rPr>
              <a:t>• </a:t>
            </a:r>
            <a:r>
              <a:rPr lang="en-US" altLang="zh-CN" sz="3600" b="1" dirty="0">
                <a:solidFill>
                  <a:srgbClr val="FF0000"/>
                </a:solidFill>
                <a:latin typeface="Times New Roman" panose="02020603050405020304" pitchFamily="18" charset="0"/>
              </a:rPr>
              <a:t>Cubic</a:t>
            </a:r>
            <a:r>
              <a:rPr lang="en-US" altLang="zh-CN" sz="3600" b="1" dirty="0">
                <a:latin typeface="Times New Roman" panose="02020603050405020304" pitchFamily="18" charset="0"/>
              </a:rPr>
              <a:t> curve interpolation</a:t>
            </a:r>
            <a:endParaRPr lang="zh-CN" altLang="en-US" sz="3600" b="1" dirty="0">
              <a:latin typeface="Times New Roman" panose="02020603050405020304" pitchFamily="18" charset="0"/>
            </a:endParaRPr>
          </a:p>
        </p:txBody>
      </p:sp>
      <p:pic>
        <p:nvPicPr>
          <p:cNvPr id="32773" name="图片 7" descr="20060506182746346.jpg">
            <a:extLst>
              <a:ext uri="{FF2B5EF4-FFF2-40B4-BE49-F238E27FC236}">
                <a16:creationId xmlns:a16="http://schemas.microsoft.com/office/drawing/2014/main" id="{1C413129-2504-495B-B5A0-F4E811AB65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4243388"/>
            <a:ext cx="7000875"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wipe(left)">
                                      <p:cBhvr>
                                        <p:cTn id="7" dur="500"/>
                                        <p:tgtEl>
                                          <p:spTgt spid="327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771"/>
                                        </p:tgtEl>
                                        <p:attrNameLst>
                                          <p:attrName>style.visibility</p:attrName>
                                        </p:attrNameLst>
                                      </p:cBhvr>
                                      <p:to>
                                        <p:strVal val="visible"/>
                                      </p:to>
                                    </p:set>
                                    <p:anim calcmode="lin" valueType="num">
                                      <p:cBhvr additive="base">
                                        <p:cTn id="12" dur="500" fill="hold"/>
                                        <p:tgtEl>
                                          <p:spTgt spid="32771"/>
                                        </p:tgtEl>
                                        <p:attrNameLst>
                                          <p:attrName>ppt_x</p:attrName>
                                        </p:attrNameLst>
                                      </p:cBhvr>
                                      <p:tavLst>
                                        <p:tav tm="0">
                                          <p:val>
                                            <p:strVal val="#ppt_x"/>
                                          </p:val>
                                        </p:tav>
                                        <p:tav tm="100000">
                                          <p:val>
                                            <p:strVal val="#ppt_x"/>
                                          </p:val>
                                        </p:tav>
                                      </p:tavLst>
                                    </p:anim>
                                    <p:anim calcmode="lin" valueType="num">
                                      <p:cBhvr additive="base">
                                        <p:cTn id="13" dur="500" fill="hold"/>
                                        <p:tgtEl>
                                          <p:spTgt spid="3277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2772"/>
                                        </p:tgtEl>
                                        <p:attrNameLst>
                                          <p:attrName>style.visibility</p:attrName>
                                        </p:attrNameLst>
                                      </p:cBhvr>
                                      <p:to>
                                        <p:strVal val="visible"/>
                                      </p:to>
                                    </p:set>
                                    <p:anim calcmode="lin" valueType="num">
                                      <p:cBhvr additive="base">
                                        <p:cTn id="18" dur="500" fill="hold"/>
                                        <p:tgtEl>
                                          <p:spTgt spid="32772"/>
                                        </p:tgtEl>
                                        <p:attrNameLst>
                                          <p:attrName>ppt_x</p:attrName>
                                        </p:attrNameLst>
                                      </p:cBhvr>
                                      <p:tavLst>
                                        <p:tav tm="0">
                                          <p:val>
                                            <p:strVal val="#ppt_x"/>
                                          </p:val>
                                        </p:tav>
                                        <p:tav tm="100000">
                                          <p:val>
                                            <p:strVal val="#ppt_x"/>
                                          </p:val>
                                        </p:tav>
                                      </p:tavLst>
                                    </p:anim>
                                    <p:anim calcmode="lin" valueType="num">
                                      <p:cBhvr additive="base">
                                        <p:cTn id="19" dur="500" fill="hold"/>
                                        <p:tgtEl>
                                          <p:spTgt spid="327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p:bldP spid="327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5">
            <a:extLst>
              <a:ext uri="{FF2B5EF4-FFF2-40B4-BE49-F238E27FC236}">
                <a16:creationId xmlns:a16="http://schemas.microsoft.com/office/drawing/2014/main" id="{FAF1B1A2-FD43-48C4-904F-BFA7FC9D5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3957638"/>
            <a:ext cx="62642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203335F6-D53E-45A1-9C01-F67FD298FBCB}"/>
              </a:ext>
            </a:extLst>
          </p:cNvPr>
          <p:cNvGrpSpPr/>
          <p:nvPr/>
        </p:nvGrpSpPr>
        <p:grpSpPr>
          <a:xfrm>
            <a:off x="514350" y="1962150"/>
            <a:ext cx="9048750" cy="2571750"/>
            <a:chOff x="514350" y="1962150"/>
            <a:chExt cx="9048750" cy="2571750"/>
          </a:xfrm>
        </p:grpSpPr>
        <p:pic>
          <p:nvPicPr>
            <p:cNvPr id="33795" name="图片 1" descr="ws_115.tmp">
              <a:extLst>
                <a:ext uri="{FF2B5EF4-FFF2-40B4-BE49-F238E27FC236}">
                  <a16:creationId xmlns:a16="http://schemas.microsoft.com/office/drawing/2014/main" id="{7E0B5683-5616-4F42-B176-2878676144EB}"/>
                </a:ext>
              </a:extLst>
            </p:cNvPr>
            <p:cNvPicPr>
              <a:picLocks/>
            </p:cNvPicPr>
            <p:nvPr/>
          </p:nvPicPr>
          <p:blipFill>
            <a:blip r:embed="rId4">
              <a:extLst>
                <a:ext uri="{28A0092B-C50C-407E-A947-70E740481C1C}">
                  <a14:useLocalDpi xmlns:a14="http://schemas.microsoft.com/office/drawing/2010/main" val="0"/>
                </a:ext>
              </a:extLst>
            </a:blip>
            <a:srcRect t="36179" b="25928"/>
            <a:stretch>
              <a:fillRect/>
            </a:stretch>
          </p:blipFill>
          <p:spPr bwMode="auto">
            <a:xfrm>
              <a:off x="514350" y="1962150"/>
              <a:ext cx="90487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12283D4-8E48-4A96-B26A-193CC701313F}"/>
                </a:ext>
              </a:extLst>
            </p:cNvPr>
            <p:cNvSpPr txBox="1"/>
            <p:nvPr/>
          </p:nvSpPr>
          <p:spPr>
            <a:xfrm>
              <a:off x="1670050" y="3813175"/>
              <a:ext cx="457200" cy="371475"/>
            </a:xfrm>
            <a:prstGeom prst="rect">
              <a:avLst/>
            </a:prstGeom>
            <a:noFill/>
          </p:spPr>
          <p:txBody>
            <a:bodyPr wrap="none" lIns="0" tIns="0" rIns="0" bIns="0">
              <a:spAutoFit/>
            </a:bodyPr>
            <a:lstStyle/>
            <a:p>
              <a:pPr fontAlgn="auto">
                <a:lnSpc>
                  <a:spcPts val="2929"/>
                </a:lnSpc>
                <a:spcBef>
                  <a:spcPts val="0"/>
                </a:spcBef>
                <a:spcAft>
                  <a:spcPts val="0"/>
                </a:spcAft>
                <a:defRPr/>
              </a:pPr>
              <a:r>
                <a:rPr lang="en-US" altLang="zh-CN" sz="2663" dirty="0">
                  <a:solidFill>
                    <a:srgbClr val="737373"/>
                  </a:solidFill>
                  <a:latin typeface="Times New Roman"/>
                  <a:ea typeface="+mn-ea"/>
                </a:rPr>
                <a:t>t=0</a:t>
              </a:r>
              <a:endParaRPr lang="zh-CN" altLang="en-US" sz="2663" dirty="0">
                <a:solidFill>
                  <a:srgbClr val="737373"/>
                </a:solidFill>
                <a:latin typeface="Times New Roman"/>
                <a:ea typeface="+mn-ea"/>
              </a:endParaRPr>
            </a:p>
          </p:txBody>
        </p:sp>
        <p:sp>
          <p:nvSpPr>
            <p:cNvPr id="5" name="TextBox 4">
              <a:extLst>
                <a:ext uri="{FF2B5EF4-FFF2-40B4-BE49-F238E27FC236}">
                  <a16:creationId xmlns:a16="http://schemas.microsoft.com/office/drawing/2014/main" id="{81719D35-5590-4BF0-9A67-9D873729959F}"/>
                </a:ext>
              </a:extLst>
            </p:cNvPr>
            <p:cNvSpPr txBox="1"/>
            <p:nvPr/>
          </p:nvSpPr>
          <p:spPr>
            <a:xfrm>
              <a:off x="3879850" y="2955925"/>
              <a:ext cx="457200" cy="371475"/>
            </a:xfrm>
            <a:prstGeom prst="rect">
              <a:avLst/>
            </a:prstGeom>
            <a:noFill/>
          </p:spPr>
          <p:txBody>
            <a:bodyPr wrap="none" lIns="0" tIns="0" rIns="0" bIns="0">
              <a:spAutoFit/>
            </a:bodyPr>
            <a:lstStyle/>
            <a:p>
              <a:pPr fontAlgn="auto">
                <a:lnSpc>
                  <a:spcPts val="2929"/>
                </a:lnSpc>
                <a:spcBef>
                  <a:spcPts val="0"/>
                </a:spcBef>
                <a:spcAft>
                  <a:spcPts val="0"/>
                </a:spcAft>
                <a:defRPr/>
              </a:pPr>
              <a:r>
                <a:rPr lang="en-US" altLang="zh-CN" sz="2663" dirty="0">
                  <a:solidFill>
                    <a:srgbClr val="737373"/>
                  </a:solidFill>
                  <a:latin typeface="Times New Roman"/>
                  <a:ea typeface="+mn-ea"/>
                </a:rPr>
                <a:t>t=5</a:t>
              </a:r>
              <a:endParaRPr lang="zh-CN" altLang="en-US" sz="2663" dirty="0">
                <a:solidFill>
                  <a:srgbClr val="737373"/>
                </a:solidFill>
                <a:latin typeface="Times New Roman"/>
                <a:ea typeface="+mn-ea"/>
              </a:endParaRPr>
            </a:p>
          </p:txBody>
        </p:sp>
        <p:sp>
          <p:nvSpPr>
            <p:cNvPr id="6" name="TextBox 5">
              <a:extLst>
                <a:ext uri="{FF2B5EF4-FFF2-40B4-BE49-F238E27FC236}">
                  <a16:creationId xmlns:a16="http://schemas.microsoft.com/office/drawing/2014/main" id="{455DC273-7A82-47A6-A886-21BBB13147F0}"/>
                </a:ext>
              </a:extLst>
            </p:cNvPr>
            <p:cNvSpPr txBox="1"/>
            <p:nvPr/>
          </p:nvSpPr>
          <p:spPr>
            <a:xfrm>
              <a:off x="5683250" y="2955925"/>
              <a:ext cx="800100" cy="371475"/>
            </a:xfrm>
            <a:prstGeom prst="rect">
              <a:avLst/>
            </a:prstGeom>
            <a:noFill/>
          </p:spPr>
          <p:txBody>
            <a:bodyPr wrap="none" lIns="0" tIns="0" rIns="0" bIns="0">
              <a:spAutoFit/>
            </a:bodyPr>
            <a:lstStyle/>
            <a:p>
              <a:pPr fontAlgn="auto">
                <a:lnSpc>
                  <a:spcPts val="2929"/>
                </a:lnSpc>
                <a:spcBef>
                  <a:spcPts val="0"/>
                </a:spcBef>
                <a:spcAft>
                  <a:spcPts val="0"/>
                </a:spcAft>
                <a:defRPr/>
              </a:pPr>
              <a:r>
                <a:rPr lang="en-US" altLang="zh-CN" sz="2663" dirty="0">
                  <a:solidFill>
                    <a:srgbClr val="737373"/>
                  </a:solidFill>
                  <a:latin typeface="Times New Roman"/>
                  <a:ea typeface="+mn-ea"/>
                </a:rPr>
                <a:t>t = 10</a:t>
              </a:r>
              <a:endParaRPr lang="zh-CN" altLang="en-US" sz="2663" dirty="0">
                <a:solidFill>
                  <a:srgbClr val="737373"/>
                </a:solidFill>
                <a:latin typeface="Times New Roman"/>
                <a:ea typeface="+mn-ea"/>
              </a:endParaRPr>
            </a:p>
          </p:txBody>
        </p:sp>
        <p:sp>
          <p:nvSpPr>
            <p:cNvPr id="7" name="TextBox 6">
              <a:extLst>
                <a:ext uri="{FF2B5EF4-FFF2-40B4-BE49-F238E27FC236}">
                  <a16:creationId xmlns:a16="http://schemas.microsoft.com/office/drawing/2014/main" id="{248F74E8-484C-41E8-AC21-70E02333931F}"/>
                </a:ext>
              </a:extLst>
            </p:cNvPr>
            <p:cNvSpPr txBox="1"/>
            <p:nvPr/>
          </p:nvSpPr>
          <p:spPr>
            <a:xfrm>
              <a:off x="7621588" y="3813175"/>
              <a:ext cx="800100" cy="371475"/>
            </a:xfrm>
            <a:prstGeom prst="rect">
              <a:avLst/>
            </a:prstGeom>
            <a:noFill/>
          </p:spPr>
          <p:txBody>
            <a:bodyPr wrap="none" lIns="0" tIns="0" rIns="0" bIns="0">
              <a:spAutoFit/>
            </a:bodyPr>
            <a:lstStyle/>
            <a:p>
              <a:pPr fontAlgn="auto">
                <a:lnSpc>
                  <a:spcPts val="2929"/>
                </a:lnSpc>
                <a:spcBef>
                  <a:spcPts val="0"/>
                </a:spcBef>
                <a:spcAft>
                  <a:spcPts val="0"/>
                </a:spcAft>
                <a:defRPr/>
              </a:pPr>
              <a:r>
                <a:rPr lang="en-US" altLang="zh-CN" sz="2663" dirty="0">
                  <a:solidFill>
                    <a:srgbClr val="737373"/>
                  </a:solidFill>
                  <a:latin typeface="Times New Roman"/>
                  <a:ea typeface="+mn-ea"/>
                </a:rPr>
                <a:t>t = 15</a:t>
              </a:r>
              <a:endParaRPr lang="zh-CN" altLang="en-US" sz="2663" dirty="0">
                <a:solidFill>
                  <a:srgbClr val="737373"/>
                </a:solidFill>
                <a:latin typeface="Times New Roman"/>
                <a:ea typeface="+mn-ea"/>
              </a:endParaRPr>
            </a:p>
          </p:txBody>
        </p:sp>
      </p:grpSp>
      <p:sp>
        <p:nvSpPr>
          <p:cNvPr id="33800" name="TextBox 15">
            <a:extLst>
              <a:ext uri="{FF2B5EF4-FFF2-40B4-BE49-F238E27FC236}">
                <a16:creationId xmlns:a16="http://schemas.microsoft.com/office/drawing/2014/main" id="{53D80D51-542F-497F-B5A0-4D4DFC73339E}"/>
              </a:ext>
            </a:extLst>
          </p:cNvPr>
          <p:cNvSpPr txBox="1">
            <a:spLocks noChangeArrowheads="1"/>
          </p:cNvSpPr>
          <p:nvPr/>
        </p:nvSpPr>
        <p:spPr bwMode="auto">
          <a:xfrm>
            <a:off x="869950" y="1122363"/>
            <a:ext cx="876776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116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16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16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16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16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16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16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16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168400" algn="l"/>
              </a:tabLs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Times New Roman" panose="02020603050405020304" pitchFamily="18" charset="0"/>
              </a:rPr>
              <a:t>Linearly interpolate the parameters between keyframes</a:t>
            </a:r>
            <a:endParaRPr lang="zh-CN" altLang="en-US" sz="3600" b="1" dirty="0">
              <a:latin typeface="Times New Roman" panose="02020603050405020304" pitchFamily="18" charset="0"/>
            </a:endParaRPr>
          </a:p>
        </p:txBody>
      </p:sp>
      <p:sp>
        <p:nvSpPr>
          <p:cNvPr id="33801" name="Rectangle 2">
            <a:extLst>
              <a:ext uri="{FF2B5EF4-FFF2-40B4-BE49-F238E27FC236}">
                <a16:creationId xmlns:a16="http://schemas.microsoft.com/office/drawing/2014/main" id="{6D3867EB-4AEA-4076-8C41-18E6BE7E0805}"/>
              </a:ext>
            </a:extLst>
          </p:cNvPr>
          <p:cNvSpPr>
            <a:spLocks noGrp="1" noChangeArrowheads="1"/>
          </p:cNvSpPr>
          <p:nvPr>
            <p:ph type="title"/>
          </p:nvPr>
        </p:nvSpPr>
        <p:spPr/>
        <p:txBody>
          <a:bodyPr/>
          <a:lstStyle/>
          <a:p>
            <a:r>
              <a:rPr lang="en-US" altLang="zh-CN"/>
              <a:t>1. </a:t>
            </a:r>
            <a:r>
              <a:rPr lang="zh-CN" altLang="en-US"/>
              <a:t>线性插值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800"/>
                                        </p:tgtEl>
                                        <p:attrNameLst>
                                          <p:attrName>style.visibility</p:attrName>
                                        </p:attrNameLst>
                                      </p:cBhvr>
                                      <p:to>
                                        <p:strVal val="visible"/>
                                      </p:to>
                                    </p:set>
                                    <p:anim calcmode="lin" valueType="num">
                                      <p:cBhvr additive="base">
                                        <p:cTn id="7" dur="500" fill="hold"/>
                                        <p:tgtEl>
                                          <p:spTgt spid="33800"/>
                                        </p:tgtEl>
                                        <p:attrNameLst>
                                          <p:attrName>ppt_x</p:attrName>
                                        </p:attrNameLst>
                                      </p:cBhvr>
                                      <p:tavLst>
                                        <p:tav tm="0">
                                          <p:val>
                                            <p:strVal val="#ppt_x"/>
                                          </p:val>
                                        </p:tav>
                                        <p:tav tm="100000">
                                          <p:val>
                                            <p:strVal val="#ppt_x"/>
                                          </p:val>
                                        </p:tav>
                                      </p:tavLst>
                                    </p:anim>
                                    <p:anim calcmode="lin" valueType="num">
                                      <p:cBhvr additive="base">
                                        <p:cTn id="8" dur="500" fill="hold"/>
                                        <p:tgtEl>
                                          <p:spTgt spid="338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3794"/>
                                        </p:tgtEl>
                                        <p:attrNameLst>
                                          <p:attrName>style.visibility</p:attrName>
                                        </p:attrNameLst>
                                      </p:cBhvr>
                                      <p:to>
                                        <p:strVal val="visible"/>
                                      </p:to>
                                    </p:set>
                                    <p:animEffect transition="in" filter="circle(in)">
                                      <p:cBhvr>
                                        <p:cTn id="18" dur="2000"/>
                                        <p:tgtEl>
                                          <p:spTgt spid="33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D15415C-A2B6-45E1-AD92-43BE5BCA1EBC}"/>
              </a:ext>
            </a:extLst>
          </p:cNvPr>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1. </a:t>
            </a:r>
            <a:r>
              <a:rPr lang="zh-CN" altLang="en-US">
                <a:latin typeface="Times New Roman" panose="02020603050405020304" pitchFamily="18" charset="0"/>
                <a:cs typeface="Times New Roman" panose="02020603050405020304" pitchFamily="18" charset="0"/>
              </a:rPr>
              <a:t>线性插值</a:t>
            </a:r>
          </a:p>
        </p:txBody>
      </p:sp>
      <p:pic>
        <p:nvPicPr>
          <p:cNvPr id="34819" name="Picture 4">
            <a:extLst>
              <a:ext uri="{FF2B5EF4-FFF2-40B4-BE49-F238E27FC236}">
                <a16:creationId xmlns:a16="http://schemas.microsoft.com/office/drawing/2014/main" id="{F6D664FC-E716-44B5-A619-339383E7C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5" y="1870075"/>
            <a:ext cx="9324975" cy="358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wipe(left)">
                                      <p:cBhvr>
                                        <p:cTn id="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9944233F-9C16-4D8D-A3CE-AFAD86D9BFE8}"/>
              </a:ext>
            </a:extLst>
          </p:cNvPr>
          <p:cNvSpPr>
            <a:spLocks noGrp="1" noChangeArrowheads="1"/>
          </p:cNvSpPr>
          <p:nvPr>
            <p:ph type="title"/>
          </p:nvPr>
        </p:nvSpPr>
        <p:spPr>
          <a:xfrm>
            <a:off x="965200" y="66675"/>
            <a:ext cx="8816975" cy="795338"/>
          </a:xfrm>
        </p:spPr>
        <p:txBody>
          <a:bodyPr/>
          <a:lstStyle/>
          <a:p>
            <a:r>
              <a:rPr lang="en-US" altLang="zh-CN">
                <a:latin typeface="Times New Roman" panose="02020603050405020304" pitchFamily="18" charset="0"/>
                <a:cs typeface="Times New Roman" panose="02020603050405020304" pitchFamily="18" charset="0"/>
              </a:rPr>
              <a:t>1. </a:t>
            </a:r>
            <a:r>
              <a:rPr lang="zh-CN" altLang="en-US">
                <a:latin typeface="Times New Roman" panose="02020603050405020304" pitchFamily="18" charset="0"/>
                <a:cs typeface="Times New Roman" panose="02020603050405020304" pitchFamily="18" charset="0"/>
              </a:rPr>
              <a:t>线性插值（</a:t>
            </a:r>
            <a:r>
              <a:rPr lang="zh-CN" altLang="en-US">
                <a:solidFill>
                  <a:srgbClr val="FF0000"/>
                </a:solidFill>
                <a:latin typeface="Times New Roman" panose="02020603050405020304" pitchFamily="18" charset="0"/>
                <a:cs typeface="Times New Roman" panose="02020603050405020304" pitchFamily="18" charset="0"/>
              </a:rPr>
              <a:t>顶点线性插值</a:t>
            </a:r>
            <a:r>
              <a:rPr lang="zh-CN" altLang="en-US">
                <a:latin typeface="Times New Roman" panose="02020603050405020304" pitchFamily="18" charset="0"/>
                <a:cs typeface="Times New Roman" panose="02020603050405020304" pitchFamily="18" charset="0"/>
              </a:rPr>
              <a:t>）</a:t>
            </a:r>
          </a:p>
        </p:txBody>
      </p:sp>
      <p:sp>
        <p:nvSpPr>
          <p:cNvPr id="2052" name="Rectangle 3">
            <a:extLst>
              <a:ext uri="{FF2B5EF4-FFF2-40B4-BE49-F238E27FC236}">
                <a16:creationId xmlns:a16="http://schemas.microsoft.com/office/drawing/2014/main" id="{2005CD6A-0CD7-4A6A-8E62-D8FAB554E3C1}"/>
              </a:ext>
            </a:extLst>
          </p:cNvPr>
          <p:cNvSpPr>
            <a:spLocks noGrp="1" noChangeArrowheads="1"/>
          </p:cNvSpPr>
          <p:nvPr>
            <p:ph type="body" sz="half" idx="1"/>
          </p:nvPr>
        </p:nvSpPr>
        <p:spPr bwMode="auto">
          <a:xfrm>
            <a:off x="777875" y="1222375"/>
            <a:ext cx="8715375" cy="1336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buFont typeface="Wingdings" panose="05000000000000000000" pitchFamily="2" charset="2"/>
              <a:buChar char="Ø"/>
            </a:pPr>
            <a:r>
              <a:rPr lang="zh-CN" altLang="en-US" dirty="0">
                <a:latin typeface="Times New Roman" panose="02020603050405020304" pitchFamily="18" charset="0"/>
              </a:rPr>
              <a:t>给定一个物体在两个关键帧上的顶点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zh-CN" altLang="en-US" dirty="0">
                <a:latin typeface="Times New Roman" panose="02020603050405020304" pitchFamily="18" charset="0"/>
              </a:rPr>
              <a:t>和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p>
          <a:p>
            <a:pPr>
              <a:buFont typeface="Wingdings" panose="05000000000000000000" pitchFamily="2" charset="2"/>
              <a:buChar char="Ø"/>
            </a:pPr>
            <a:r>
              <a:rPr lang="zh-CN" altLang="en-US" dirty="0">
                <a:latin typeface="Times New Roman" panose="02020603050405020304" pitchFamily="18" charset="0"/>
              </a:rPr>
              <a:t>在 </a:t>
            </a:r>
            <a:r>
              <a:rPr lang="en-US" altLang="zh-CN" i="1" dirty="0">
                <a:latin typeface="Times New Roman" panose="02020603050405020304" pitchFamily="18" charset="0"/>
              </a:rPr>
              <a:t>t </a:t>
            </a:r>
            <a:r>
              <a:rPr lang="zh-CN" altLang="en-US" dirty="0">
                <a:latin typeface="Times New Roman" panose="02020603050405020304" pitchFamily="18" charset="0"/>
              </a:rPr>
              <a:t>时刻的顶点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t</a:t>
            </a:r>
            <a:r>
              <a:rPr lang="en-US" altLang="zh-CN" i="1" dirty="0">
                <a:latin typeface="Times New Roman" panose="02020603050405020304" pitchFamily="18" charset="0"/>
              </a:rPr>
              <a:t> </a:t>
            </a:r>
            <a:r>
              <a:rPr lang="zh-CN" altLang="en-US" dirty="0">
                <a:latin typeface="Times New Roman" panose="02020603050405020304" pitchFamily="18" charset="0"/>
              </a:rPr>
              <a:t>可以用如下公式计算</a:t>
            </a:r>
          </a:p>
        </p:txBody>
      </p:sp>
      <p:pic>
        <p:nvPicPr>
          <p:cNvPr id="2053" name="Picture 5" descr="keyframe_interpolation">
            <a:extLst>
              <a:ext uri="{FF2B5EF4-FFF2-40B4-BE49-F238E27FC236}">
                <a16:creationId xmlns:a16="http://schemas.microsoft.com/office/drawing/2014/main" id="{D0CDF4DA-188E-432A-85E8-D5F99ABC2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13" y="3741738"/>
            <a:ext cx="717232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2">
            <a:extLst>
              <a:ext uri="{FF2B5EF4-FFF2-40B4-BE49-F238E27FC236}">
                <a16:creationId xmlns:a16="http://schemas.microsoft.com/office/drawing/2014/main" id="{48D97E56-5221-46B5-ACAD-EFE8E2205628}"/>
              </a:ext>
            </a:extLst>
          </p:cNvPr>
          <p:cNvGraphicFramePr>
            <a:graphicFrameLocks noChangeAspect="1"/>
          </p:cNvGraphicFramePr>
          <p:nvPr/>
        </p:nvGraphicFramePr>
        <p:xfrm>
          <a:off x="2989263" y="2733675"/>
          <a:ext cx="4008437" cy="904875"/>
        </p:xfrm>
        <a:graphic>
          <a:graphicData uri="http://schemas.openxmlformats.org/presentationml/2006/ole">
            <mc:AlternateContent xmlns:mc="http://schemas.openxmlformats.org/markup-compatibility/2006">
              <mc:Choice xmlns:v="urn:schemas-microsoft-com:vml" Requires="v">
                <p:oleObj spid="_x0000_s2073" name="公式" r:id="rId5" imgW="1041120" imgH="228600" progId="Equation.3">
                  <p:embed/>
                </p:oleObj>
              </mc:Choice>
              <mc:Fallback>
                <p:oleObj name="公式" r:id="rId5" imgW="1041120" imgH="2286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2733675"/>
                        <a:ext cx="4008437"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2">
                                            <p:txEl>
                                              <p:pRg st="0" end="0"/>
                                            </p:txEl>
                                          </p:spTgt>
                                        </p:tgtEl>
                                        <p:attrNameLst>
                                          <p:attrName>style.visibility</p:attrName>
                                        </p:attrNameLst>
                                      </p:cBhvr>
                                      <p:to>
                                        <p:strVal val="visible"/>
                                      </p:to>
                                    </p:set>
                                    <p:anim calcmode="lin" valueType="num">
                                      <p:cBhvr additive="base">
                                        <p:cTn id="7" dur="500" fill="hold"/>
                                        <p:tgtEl>
                                          <p:spTgt spid="20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2">
                                            <p:txEl>
                                              <p:pRg st="1" end="1"/>
                                            </p:txEl>
                                          </p:spTgt>
                                        </p:tgtEl>
                                        <p:attrNameLst>
                                          <p:attrName>style.visibility</p:attrName>
                                        </p:attrNameLst>
                                      </p:cBhvr>
                                      <p:to>
                                        <p:strVal val="visible"/>
                                      </p:to>
                                    </p:set>
                                    <p:anim calcmode="lin" valueType="num">
                                      <p:cBhvr additive="base">
                                        <p:cTn id="13" dur="500" fill="hold"/>
                                        <p:tgtEl>
                                          <p:spTgt spid="205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053"/>
                                        </p:tgtEl>
                                        <p:attrNameLst>
                                          <p:attrName>style.visibility</p:attrName>
                                        </p:attrNameLst>
                                      </p:cBhvr>
                                      <p:to>
                                        <p:strVal val="visible"/>
                                      </p:to>
                                    </p:set>
                                    <p:animEffect transition="in" filter="wipe(left)">
                                      <p:cBhvr>
                                        <p:cTn id="24"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0272FCB-5398-4240-80E5-48C8C17D079E}"/>
              </a:ext>
            </a:extLst>
          </p:cNvPr>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1. </a:t>
            </a:r>
            <a:r>
              <a:rPr lang="zh-CN" altLang="en-US">
                <a:latin typeface="Times New Roman" panose="02020603050405020304" pitchFamily="18" charset="0"/>
                <a:cs typeface="Times New Roman" panose="02020603050405020304" pitchFamily="18" charset="0"/>
              </a:rPr>
              <a:t>线性插值（存在的</a:t>
            </a:r>
            <a:r>
              <a:rPr lang="zh-CN" altLang="en-US">
                <a:solidFill>
                  <a:srgbClr val="FF0000"/>
                </a:solidFill>
                <a:latin typeface="Times New Roman" panose="02020603050405020304" pitchFamily="18" charset="0"/>
                <a:cs typeface="Times New Roman" panose="02020603050405020304" pitchFamily="18" charset="0"/>
              </a:rPr>
              <a:t>问题</a:t>
            </a:r>
            <a:r>
              <a:rPr lang="zh-CN" altLang="en-US">
                <a:latin typeface="Times New Roman" panose="02020603050405020304" pitchFamily="18" charset="0"/>
                <a:cs typeface="Times New Roman" panose="02020603050405020304" pitchFamily="18" charset="0"/>
              </a:rPr>
              <a:t>）</a:t>
            </a:r>
          </a:p>
        </p:txBody>
      </p:sp>
      <p:pic>
        <p:nvPicPr>
          <p:cNvPr id="35843" name="Picture 4" descr="balls">
            <a:extLst>
              <a:ext uri="{FF2B5EF4-FFF2-40B4-BE49-F238E27FC236}">
                <a16:creationId xmlns:a16="http://schemas.microsoft.com/office/drawing/2014/main" id="{AB45B3B9-76B6-4F8F-9DA4-7FA2ACB08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4462463"/>
            <a:ext cx="66706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5">
            <a:extLst>
              <a:ext uri="{FF2B5EF4-FFF2-40B4-BE49-F238E27FC236}">
                <a16:creationId xmlns:a16="http://schemas.microsoft.com/office/drawing/2014/main" id="{D21B7FA7-C8FB-43C0-935D-6AAD59C51785}"/>
              </a:ext>
            </a:extLst>
          </p:cNvPr>
          <p:cNvSpPr>
            <a:spLocks noChangeArrowheads="1"/>
          </p:cNvSpPr>
          <p:nvPr/>
        </p:nvSpPr>
        <p:spPr bwMode="auto">
          <a:xfrm>
            <a:off x="776288" y="1222375"/>
            <a:ext cx="8716962"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marL="381000" indent="-3810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buClr>
                <a:schemeClr val="hlink"/>
              </a:buClr>
              <a:buSzPct val="80000"/>
              <a:buFont typeface="Wingdings" panose="05000000000000000000" pitchFamily="2" charset="2"/>
              <a:buChar char="l"/>
            </a:pPr>
            <a:r>
              <a:rPr lang="zh-CN" altLang="en-US" sz="2800" b="1" dirty="0">
                <a:ea typeface="楷体_GB2312" pitchFamily="49" charset="-122"/>
              </a:rPr>
              <a:t>不真实</a:t>
            </a:r>
          </a:p>
          <a:p>
            <a:pPr eaLnBrk="1" hangingPunct="1">
              <a:lnSpc>
                <a:spcPct val="150000"/>
              </a:lnSpc>
              <a:spcBef>
                <a:spcPts val="600"/>
              </a:spcBef>
              <a:buClr>
                <a:schemeClr val="hlink"/>
              </a:buClr>
              <a:buSzPct val="80000"/>
              <a:buFont typeface="Wingdings" panose="05000000000000000000" pitchFamily="2" charset="2"/>
              <a:buChar char="l"/>
            </a:pPr>
            <a:r>
              <a:rPr lang="zh-CN" altLang="en-US" sz="2800" b="1" dirty="0">
                <a:ea typeface="楷体_GB2312" pitchFamily="49" charset="-122"/>
              </a:rPr>
              <a:t>大部分物体不是以直线运动的</a:t>
            </a:r>
          </a:p>
          <a:p>
            <a:pPr eaLnBrk="1" hangingPunct="1">
              <a:lnSpc>
                <a:spcPct val="150000"/>
              </a:lnSpc>
              <a:spcBef>
                <a:spcPts val="600"/>
              </a:spcBef>
              <a:buClr>
                <a:schemeClr val="hlink"/>
              </a:buClr>
              <a:buSzPct val="80000"/>
              <a:buFont typeface="Wingdings" panose="05000000000000000000" pitchFamily="2" charset="2"/>
              <a:buChar char="l"/>
            </a:pPr>
            <a:r>
              <a:rPr lang="zh-CN" altLang="en-US" sz="2800" b="1" dirty="0">
                <a:ea typeface="楷体_GB2312" pitchFamily="49" charset="-122"/>
              </a:rPr>
              <a:t>大部分运动随时间不是线性的</a:t>
            </a:r>
          </a:p>
          <a:p>
            <a:pPr eaLnBrk="1" hangingPunct="1">
              <a:lnSpc>
                <a:spcPct val="150000"/>
              </a:lnSpc>
              <a:spcBef>
                <a:spcPts val="600"/>
              </a:spcBef>
              <a:buClr>
                <a:schemeClr val="hlink"/>
              </a:buClr>
              <a:buSzPct val="80000"/>
              <a:buFont typeface="Wingdings" panose="05000000000000000000" pitchFamily="2" charset="2"/>
              <a:buChar char="l"/>
            </a:pPr>
            <a:r>
              <a:rPr lang="zh-CN" altLang="en-US" sz="2800" b="1" dirty="0">
                <a:solidFill>
                  <a:srgbClr val="FD1503"/>
                </a:solidFill>
                <a:ea typeface="楷体_GB2312" pitchFamily="49" charset="-122"/>
              </a:rPr>
              <a:t>位置连续，但是速度不连续！</a:t>
            </a:r>
            <a:endParaRPr lang="zh-CN" altLang="en-US" sz="2800" b="1" dirty="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4">
                                            <p:txEl>
                                              <p:pRg st="0" end="0"/>
                                            </p:txEl>
                                          </p:spTgt>
                                        </p:tgtEl>
                                        <p:attrNameLst>
                                          <p:attrName>style.visibility</p:attrName>
                                        </p:attrNameLst>
                                      </p:cBhvr>
                                      <p:to>
                                        <p:strVal val="visible"/>
                                      </p:to>
                                    </p:set>
                                    <p:anim calcmode="lin" valueType="num">
                                      <p:cBhvr additive="base">
                                        <p:cTn id="7" dur="500" fill="hold"/>
                                        <p:tgtEl>
                                          <p:spTgt spid="358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5843"/>
                                        </p:tgtEl>
                                        <p:attrNameLst>
                                          <p:attrName>style.visibility</p:attrName>
                                        </p:attrNameLst>
                                      </p:cBhvr>
                                      <p:to>
                                        <p:strVal val="visible"/>
                                      </p:to>
                                    </p:set>
                                    <p:animEffect transition="in" filter="circle(in)">
                                      <p:cBhvr>
                                        <p:cTn id="13" dur="2000"/>
                                        <p:tgtEl>
                                          <p:spTgt spid="3584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5844">
                                            <p:txEl>
                                              <p:pRg st="1" end="1"/>
                                            </p:txEl>
                                          </p:spTgt>
                                        </p:tgtEl>
                                        <p:attrNameLst>
                                          <p:attrName>style.visibility</p:attrName>
                                        </p:attrNameLst>
                                      </p:cBhvr>
                                      <p:to>
                                        <p:strVal val="visible"/>
                                      </p:to>
                                    </p:set>
                                    <p:anim calcmode="lin" valueType="num">
                                      <p:cBhvr additive="base">
                                        <p:cTn id="18" dur="500" fill="hold"/>
                                        <p:tgtEl>
                                          <p:spTgt spid="3584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58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5844">
                                            <p:txEl>
                                              <p:pRg st="2" end="2"/>
                                            </p:txEl>
                                          </p:spTgt>
                                        </p:tgtEl>
                                        <p:attrNameLst>
                                          <p:attrName>style.visibility</p:attrName>
                                        </p:attrNameLst>
                                      </p:cBhvr>
                                      <p:to>
                                        <p:strVal val="visible"/>
                                      </p:to>
                                    </p:set>
                                    <p:anim calcmode="lin" valueType="num">
                                      <p:cBhvr additive="base">
                                        <p:cTn id="24" dur="500" fill="hold"/>
                                        <p:tgtEl>
                                          <p:spTgt spid="3584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584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5844">
                                            <p:txEl>
                                              <p:pRg st="3" end="3"/>
                                            </p:txEl>
                                          </p:spTgt>
                                        </p:tgtEl>
                                        <p:attrNameLst>
                                          <p:attrName>style.visibility</p:attrName>
                                        </p:attrNameLst>
                                      </p:cBhvr>
                                      <p:to>
                                        <p:strVal val="visible"/>
                                      </p:to>
                                    </p:set>
                                    <p:anim calcmode="lin" valueType="num">
                                      <p:cBhvr additive="base">
                                        <p:cTn id="30" dur="500" fill="hold"/>
                                        <p:tgtEl>
                                          <p:spTgt spid="3584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584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7">
            <a:extLst>
              <a:ext uri="{FF2B5EF4-FFF2-40B4-BE49-F238E27FC236}">
                <a16:creationId xmlns:a16="http://schemas.microsoft.com/office/drawing/2014/main" id="{BFE3E283-830C-4A8C-A0E8-E1C0A7AF7EEA}"/>
              </a:ext>
            </a:extLst>
          </p:cNvPr>
          <p:cNvSpPr>
            <a:spLocks noGrp="1"/>
          </p:cNvSpPr>
          <p:nvPr>
            <p:ph type="title"/>
          </p:nvPr>
        </p:nvSpPr>
        <p:spPr/>
        <p:txBody>
          <a:bodyPr/>
          <a:lstStyle/>
          <a:p>
            <a:pPr eaLnBrk="1" hangingPunct="1"/>
            <a:r>
              <a:rPr lang="en-US" altLang="zh-CN"/>
              <a:t>Content</a:t>
            </a:r>
            <a:endParaRPr lang="zh-CN" altLang="en-US"/>
          </a:p>
        </p:txBody>
      </p:sp>
      <p:sp>
        <p:nvSpPr>
          <p:cNvPr id="8" name="Rectangle 3">
            <a:extLst>
              <a:ext uri="{FF2B5EF4-FFF2-40B4-BE49-F238E27FC236}">
                <a16:creationId xmlns:a16="http://schemas.microsoft.com/office/drawing/2014/main" id="{D4D9F352-26AC-4C40-8E8D-D8B8050B51A0}"/>
              </a:ext>
            </a:extLst>
          </p:cNvPr>
          <p:cNvSpPr txBox="1">
            <a:spLocks noChangeArrowheads="1"/>
          </p:cNvSpPr>
          <p:nvPr/>
        </p:nvSpPr>
        <p:spPr>
          <a:xfrm>
            <a:off x="1284288" y="2014538"/>
            <a:ext cx="3673475" cy="3222625"/>
          </a:xfrm>
          <a:prstGeom prst="rect">
            <a:avLst/>
          </a:prstGeom>
        </p:spPr>
        <p:txBody>
          <a:bodyPr>
            <a:spAutoFit/>
          </a:bodyPr>
          <a:lstStyle/>
          <a:p>
            <a:pPr marL="395288" indent="-395288" eaLnBrk="0" hangingPunct="0">
              <a:lnSpc>
                <a:spcPct val="150000"/>
              </a:lnSpc>
              <a:spcBef>
                <a:spcPts val="675"/>
              </a:spcBef>
              <a:buClr>
                <a:schemeClr val="tx1"/>
              </a:buClr>
              <a:buSzPct val="90000"/>
              <a:buFont typeface="Wingdings" pitchFamily="2" charset="2"/>
              <a:buChar char="Ø"/>
              <a:defRPr/>
            </a:pPr>
            <a:r>
              <a:rPr lang="en-US" altLang="en-US" sz="3100" b="1" kern="0" dirty="0" err="1">
                <a:latin typeface="Times New Roman" pitchFamily="18" charset="0"/>
                <a:ea typeface="楷体_GB2312" pitchFamily="49" charset="-122"/>
              </a:rPr>
              <a:t>常见</a:t>
            </a:r>
            <a:r>
              <a:rPr lang="en-US" altLang="zh-CN" sz="3100" b="1" kern="0" dirty="0" err="1">
                <a:latin typeface="Times New Roman" pitchFamily="18" charset="0"/>
                <a:ea typeface="楷体_GB2312" pitchFamily="49" charset="-122"/>
              </a:rPr>
              <a:t>曲线</a:t>
            </a:r>
            <a:endParaRPr lang="en-US" altLang="zh-CN" sz="3100" b="1" kern="0" dirty="0">
              <a:latin typeface="Times New Roman" pitchFamily="18" charset="0"/>
              <a:ea typeface="楷体_GB2312" pitchFamily="49" charset="-122"/>
            </a:endParaRPr>
          </a:p>
          <a:p>
            <a:pPr marL="395288" indent="-395288" eaLnBrk="0" hangingPunct="0">
              <a:lnSpc>
                <a:spcPct val="150000"/>
              </a:lnSpc>
              <a:spcBef>
                <a:spcPts val="675"/>
              </a:spcBef>
              <a:buClr>
                <a:schemeClr val="tx1"/>
              </a:buClr>
              <a:buSzPct val="90000"/>
              <a:buFont typeface="Wingdings" pitchFamily="2" charset="2"/>
              <a:buChar char="Ø"/>
              <a:defRPr/>
            </a:pPr>
            <a:r>
              <a:rPr lang="zh-CN" altLang="en-US" sz="3100" b="1" kern="0" dirty="0">
                <a:latin typeface="Times New Roman" pitchFamily="18" charset="0"/>
                <a:ea typeface="楷体_GB2312" pitchFamily="49" charset="-122"/>
              </a:rPr>
              <a:t>关键帧处理</a:t>
            </a:r>
            <a:endParaRPr lang="en-US" altLang="zh-CN" sz="3100" b="1" kern="0" dirty="0">
              <a:latin typeface="Times New Roman" pitchFamily="18" charset="0"/>
              <a:ea typeface="楷体_GB2312" pitchFamily="49" charset="-122"/>
            </a:endParaRPr>
          </a:p>
          <a:p>
            <a:pPr marL="395288" indent="-395288" eaLnBrk="0" hangingPunct="0">
              <a:lnSpc>
                <a:spcPct val="150000"/>
              </a:lnSpc>
              <a:spcBef>
                <a:spcPts val="675"/>
              </a:spcBef>
              <a:buClr>
                <a:schemeClr val="tx1"/>
              </a:buClr>
              <a:buSzPct val="90000"/>
              <a:buFont typeface="Wingdings" pitchFamily="2" charset="2"/>
              <a:buChar char="Ø"/>
              <a:defRPr/>
            </a:pPr>
            <a:r>
              <a:rPr lang="zh-CN" altLang="en-US" sz="3100" b="1" kern="0" dirty="0">
                <a:latin typeface="Times New Roman" pitchFamily="18" charset="0"/>
                <a:ea typeface="楷体_GB2312" pitchFamily="49" charset="-122"/>
              </a:rPr>
              <a:t>关键帧插值</a:t>
            </a:r>
            <a:endParaRPr lang="en-US" altLang="zh-CN" sz="3100" b="1" kern="0" dirty="0">
              <a:latin typeface="Times New Roman" pitchFamily="18" charset="0"/>
              <a:ea typeface="楷体_GB2312" pitchFamily="49" charset="-122"/>
            </a:endParaRPr>
          </a:p>
          <a:p>
            <a:pPr marL="395288" indent="-395288" eaLnBrk="0" hangingPunct="0">
              <a:lnSpc>
                <a:spcPct val="150000"/>
              </a:lnSpc>
              <a:spcBef>
                <a:spcPts val="675"/>
              </a:spcBef>
              <a:buClr>
                <a:schemeClr val="tx1"/>
              </a:buClr>
              <a:buSzPct val="90000"/>
              <a:buFont typeface="Wingdings" pitchFamily="2" charset="2"/>
              <a:buChar char="Ø"/>
              <a:defRPr/>
            </a:pPr>
            <a:r>
              <a:rPr lang="zh-CN" altLang="en-US" sz="3100" b="1" kern="0" dirty="0">
                <a:latin typeface="Times New Roman" pitchFamily="18" charset="0"/>
                <a:ea typeface="楷体_GB2312" pitchFamily="49" charset="-122"/>
              </a:rPr>
              <a:t>速度控制</a:t>
            </a:r>
            <a:endParaRPr lang="en-US" altLang="zh-CN" sz="3100" b="1" kern="0" dirty="0">
              <a:latin typeface="Times New Roman" pitchFamily="18" charset="0"/>
              <a:ea typeface="楷体_GB2312" pitchFamily="49" charset="-122"/>
            </a:endParaRPr>
          </a:p>
        </p:txBody>
      </p:sp>
      <p:pic>
        <p:nvPicPr>
          <p:cNvPr id="20484" name="Picture 5">
            <a:extLst>
              <a:ext uri="{FF2B5EF4-FFF2-40B4-BE49-F238E27FC236}">
                <a16:creationId xmlns:a16="http://schemas.microsoft.com/office/drawing/2014/main" id="{1535B3DF-0D98-407D-9429-4765A6FF5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130"/>
          <a:stretch>
            <a:fillRect/>
          </a:stretch>
        </p:blipFill>
        <p:spPr bwMode="auto">
          <a:xfrm>
            <a:off x="6181725" y="1509713"/>
            <a:ext cx="2586038"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circle(in)">
                                      <p:cBhvr>
                                        <p:cTn id="7" dur="20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8">
            <a:extLst>
              <a:ext uri="{FF2B5EF4-FFF2-40B4-BE49-F238E27FC236}">
                <a16:creationId xmlns:a16="http://schemas.microsoft.com/office/drawing/2014/main" id="{96CB6314-339B-448C-935D-B5E7E9126509}"/>
              </a:ext>
            </a:extLst>
          </p:cNvPr>
          <p:cNvSpPr>
            <a:spLocks noGrp="1"/>
          </p:cNvSpPr>
          <p:nvPr>
            <p:ph type="title"/>
          </p:nvPr>
        </p:nvSpPr>
        <p:spPr/>
        <p:txBody>
          <a:bodyPr/>
          <a:lstStyle/>
          <a:p>
            <a:pPr eaLnBrk="1" hangingPunct="1"/>
            <a:r>
              <a:rPr lang="en-US" altLang="zh-CN">
                <a:solidFill>
                  <a:srgbClr val="FF0000"/>
                </a:solidFill>
              </a:rPr>
              <a:t>Cubic</a:t>
            </a:r>
            <a:r>
              <a:rPr lang="en-US" altLang="zh-CN"/>
              <a:t> curve interpolation</a:t>
            </a:r>
            <a:endParaRPr lang="zh-CN" altLang="en-US"/>
          </a:p>
        </p:txBody>
      </p:sp>
      <p:sp>
        <p:nvSpPr>
          <p:cNvPr id="36867" name="TextBox 5">
            <a:extLst>
              <a:ext uri="{FF2B5EF4-FFF2-40B4-BE49-F238E27FC236}">
                <a16:creationId xmlns:a16="http://schemas.microsoft.com/office/drawing/2014/main" id="{1A077741-A542-4381-B363-D4BF54D84373}"/>
              </a:ext>
            </a:extLst>
          </p:cNvPr>
          <p:cNvSpPr txBox="1">
            <a:spLocks noChangeArrowheads="1"/>
          </p:cNvSpPr>
          <p:nvPr/>
        </p:nvSpPr>
        <p:spPr bwMode="auto">
          <a:xfrm>
            <a:off x="817340" y="1293912"/>
            <a:ext cx="8821960" cy="121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tabLst>
                <a:tab pos="3429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3429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3429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3429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3429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pPr marL="571500" indent="-571500" eaLnBrk="1" hangingPunct="1">
              <a:lnSpc>
                <a:spcPct val="150000"/>
              </a:lnSpc>
              <a:buFont typeface="Wingdings" panose="05000000000000000000" pitchFamily="2" charset="2"/>
              <a:buChar char="l"/>
            </a:pPr>
            <a:r>
              <a:rPr lang="en-US" altLang="zh-CN" sz="2800" b="1" dirty="0">
                <a:latin typeface="Times New Roman" panose="02020603050405020304" pitchFamily="18" charset="0"/>
              </a:rPr>
              <a:t>three cubic functions to represent a 3D curve</a:t>
            </a:r>
          </a:p>
          <a:p>
            <a:pPr marL="571500" indent="-571500" eaLnBrk="1" hangingPunct="1">
              <a:lnSpc>
                <a:spcPct val="150000"/>
              </a:lnSpc>
              <a:buFont typeface="Wingdings" panose="05000000000000000000" pitchFamily="2" charset="2"/>
              <a:buChar char="l"/>
            </a:pPr>
            <a:r>
              <a:rPr lang="en-US" altLang="zh-CN" sz="2800" b="1" dirty="0">
                <a:latin typeface="Times New Roman" panose="02020603050405020304" pitchFamily="18" charset="0"/>
              </a:rPr>
              <a:t>Each function is deﬁned with the range 0 ≤ t ≤ 1</a:t>
            </a:r>
            <a:endParaRPr lang="zh-CN" altLang="en-US" sz="2800" b="1" dirty="0">
              <a:latin typeface="Times New Roman" panose="02020603050405020304" pitchFamily="18" charset="0"/>
            </a:endParaRPr>
          </a:p>
        </p:txBody>
      </p:sp>
      <p:pic>
        <p:nvPicPr>
          <p:cNvPr id="36868" name="Picture 6">
            <a:extLst>
              <a:ext uri="{FF2B5EF4-FFF2-40B4-BE49-F238E27FC236}">
                <a16:creationId xmlns:a16="http://schemas.microsoft.com/office/drawing/2014/main" id="{BCC14220-1BA3-4DCF-81A1-F2FD7653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464" r="43652" b="12746"/>
          <a:stretch>
            <a:fillRect/>
          </a:stretch>
        </p:blipFill>
        <p:spPr bwMode="auto">
          <a:xfrm>
            <a:off x="2220888" y="3352088"/>
            <a:ext cx="530542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 calcmode="lin" valueType="num">
                                      <p:cBhvr additive="base">
                                        <p:cTn id="7" dur="500" fill="hold"/>
                                        <p:tgtEl>
                                          <p:spTgt spid="36867"/>
                                        </p:tgtEl>
                                        <p:attrNameLst>
                                          <p:attrName>ppt_x</p:attrName>
                                        </p:attrNameLst>
                                      </p:cBhvr>
                                      <p:tavLst>
                                        <p:tav tm="0">
                                          <p:val>
                                            <p:strVal val="#ppt_x"/>
                                          </p:val>
                                        </p:tav>
                                        <p:tav tm="100000">
                                          <p:val>
                                            <p:strVal val="#ppt_x"/>
                                          </p:val>
                                        </p:tav>
                                      </p:tavLst>
                                    </p:anim>
                                    <p:anim calcmode="lin" valueType="num">
                                      <p:cBhvr additive="base">
                                        <p:cTn id="8" dur="500" fill="hold"/>
                                        <p:tgtEl>
                                          <p:spTgt spid="368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6868"/>
                                        </p:tgtEl>
                                        <p:attrNameLst>
                                          <p:attrName>style.visibility</p:attrName>
                                        </p:attrNameLst>
                                      </p:cBhvr>
                                      <p:to>
                                        <p:strVal val="visible"/>
                                      </p:to>
                                    </p:set>
                                    <p:animEffect transition="in" filter="circle(in)">
                                      <p:cBhvr>
                                        <p:cTn id="13" dur="20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3A94AF5-99BA-4974-8659-6D3C2126FBDD}"/>
              </a:ext>
            </a:extLst>
          </p:cNvPr>
          <p:cNvSpPr>
            <a:spLocks noGrp="1" noChangeArrowheads="1"/>
          </p:cNvSpPr>
          <p:nvPr>
            <p:ph type="title"/>
          </p:nvPr>
        </p:nvSpPr>
        <p:spPr>
          <a:xfrm>
            <a:off x="1068388" y="114300"/>
            <a:ext cx="8570912" cy="749300"/>
          </a:xfrm>
        </p:spPr>
        <p:txBody>
          <a:bodyPr/>
          <a:lstStyle/>
          <a:p>
            <a:r>
              <a:rPr lang="en-US" altLang="zh-CN" sz="4200">
                <a:latin typeface="Times New Roman" panose="02020603050405020304" pitchFamily="18" charset="0"/>
                <a:cs typeface="Times New Roman" panose="02020603050405020304" pitchFamily="18" charset="0"/>
              </a:rPr>
              <a:t>2.</a:t>
            </a:r>
            <a:r>
              <a:rPr lang="zh-CN" altLang="en-US" sz="4200">
                <a:latin typeface="Times New Roman" panose="02020603050405020304" pitchFamily="18" charset="0"/>
                <a:cs typeface="Times New Roman" panose="02020603050405020304" pitchFamily="18" charset="0"/>
              </a:rPr>
              <a:t>样条曲线插值</a:t>
            </a:r>
          </a:p>
        </p:txBody>
      </p:sp>
      <p:pic>
        <p:nvPicPr>
          <p:cNvPr id="37891" name="Picture 4">
            <a:extLst>
              <a:ext uri="{FF2B5EF4-FFF2-40B4-BE49-F238E27FC236}">
                <a16:creationId xmlns:a16="http://schemas.microsoft.com/office/drawing/2014/main" id="{43BA2F31-F241-416E-B8EA-6CD5BD8EE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1846263"/>
            <a:ext cx="8583613"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F65D1A2-6FC0-4823-80D0-20230A359B8E}"/>
              </a:ext>
            </a:extLst>
          </p:cNvPr>
          <p:cNvSpPr>
            <a:spLocks noGrp="1" noChangeArrowheads="1"/>
          </p:cNvSpPr>
          <p:nvPr>
            <p:ph type="title"/>
          </p:nvPr>
        </p:nvSpPr>
        <p:spPr/>
        <p:txBody>
          <a:bodyPr/>
          <a:lstStyle/>
          <a:p>
            <a:r>
              <a:rPr lang="zh-CN" altLang="en-US"/>
              <a:t>样条驱动动画技术 </a:t>
            </a:r>
          </a:p>
        </p:txBody>
      </p:sp>
      <p:sp>
        <p:nvSpPr>
          <p:cNvPr id="38915" name="Rectangle 3">
            <a:extLst>
              <a:ext uri="{FF2B5EF4-FFF2-40B4-BE49-F238E27FC236}">
                <a16:creationId xmlns:a16="http://schemas.microsoft.com/office/drawing/2014/main" id="{9AC22BDF-577C-49A3-AA2F-330E1DA22D46}"/>
              </a:ext>
            </a:extLst>
          </p:cNvPr>
          <p:cNvSpPr>
            <a:spLocks noGrp="1" noChangeArrowheads="1"/>
          </p:cNvSpPr>
          <p:nvPr>
            <p:ph type="body" idx="1"/>
          </p:nvPr>
        </p:nvSpPr>
        <p:spPr bwMode="auto">
          <a:xfrm>
            <a:off x="852736" y="1365920"/>
            <a:ext cx="8550275" cy="43710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spcBef>
                <a:spcPts val="1800"/>
              </a:spcBef>
              <a:buFont typeface="Wingdings" panose="05000000000000000000" pitchFamily="2" charset="2"/>
              <a:buChar char="Ø"/>
            </a:pPr>
            <a:r>
              <a:rPr lang="zh-CN" altLang="en-US" sz="2800" dirty="0"/>
              <a:t>是指用户先设计好物体的</a:t>
            </a:r>
            <a:r>
              <a:rPr lang="zh-CN" altLang="en-US" sz="2800" dirty="0">
                <a:solidFill>
                  <a:srgbClr val="FF0000"/>
                </a:solidFill>
              </a:rPr>
              <a:t>运动轨迹</a:t>
            </a:r>
            <a:r>
              <a:rPr lang="zh-CN" altLang="en-US" sz="2800" dirty="0"/>
              <a:t>，然后指定物体沿该轨迹运动</a:t>
            </a:r>
          </a:p>
          <a:p>
            <a:pPr>
              <a:spcBef>
                <a:spcPts val="1800"/>
              </a:spcBef>
              <a:buFont typeface="Wingdings" panose="05000000000000000000" pitchFamily="2" charset="2"/>
              <a:buChar char="Ø"/>
            </a:pPr>
            <a:r>
              <a:rPr lang="zh-CN" altLang="en-US" sz="2800" dirty="0"/>
              <a:t>物体的运动轨迹取</a:t>
            </a:r>
            <a:r>
              <a:rPr lang="zh-CN" altLang="en-US" sz="2800" dirty="0">
                <a:solidFill>
                  <a:srgbClr val="FF0000"/>
                </a:solidFill>
              </a:rPr>
              <a:t>三次样条曲线</a:t>
            </a:r>
            <a:r>
              <a:rPr lang="zh-CN" altLang="en-US" sz="2800" dirty="0"/>
              <a:t>，并且由用户交互给出</a:t>
            </a:r>
          </a:p>
          <a:p>
            <a:pPr>
              <a:spcBef>
                <a:spcPts val="1800"/>
              </a:spcBef>
              <a:buFont typeface="Wingdings" panose="05000000000000000000" pitchFamily="2" charset="2"/>
              <a:buChar char="Ø"/>
            </a:pPr>
            <a:r>
              <a:rPr lang="zh-CN" altLang="en-US" sz="2800" dirty="0"/>
              <a:t>为了得到动画序列，必须对样条曲线</a:t>
            </a:r>
            <a:r>
              <a:rPr lang="zh-CN" altLang="en-US" sz="2800" dirty="0">
                <a:solidFill>
                  <a:srgbClr val="FF0000"/>
                </a:solidFill>
              </a:rPr>
              <a:t>等间隔采样</a:t>
            </a:r>
            <a:r>
              <a:rPr lang="zh-CN" altLang="en-US" sz="2800" dirty="0"/>
              <a:t>，以求得物体在每一帧的</a:t>
            </a:r>
            <a:r>
              <a:rPr lang="zh-CN" altLang="en-US" sz="2800" dirty="0">
                <a:solidFill>
                  <a:srgbClr val="FF0000"/>
                </a:solidFill>
              </a:rPr>
              <a:t>位置</a:t>
            </a:r>
            <a:endParaRPr lang="zh-CN" altLang="en-US" sz="2800" dirty="0"/>
          </a:p>
          <a:p>
            <a:pPr>
              <a:spcBef>
                <a:spcPts val="1800"/>
              </a:spcBef>
              <a:buFont typeface="Wingdings" panose="05000000000000000000" pitchFamily="2" charset="2"/>
              <a:buChar char="Ø"/>
            </a:pPr>
            <a:r>
              <a:rPr lang="zh-CN" altLang="en-US" sz="2800" dirty="0"/>
              <a:t>必须以弧长为参数对曲线</a:t>
            </a:r>
            <a:r>
              <a:rPr lang="zh-CN" altLang="en-US" sz="2800" dirty="0">
                <a:solidFill>
                  <a:srgbClr val="FF0000"/>
                </a:solidFill>
              </a:rPr>
              <a:t>重新参数化</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additive="base">
                                        <p:cTn id="7" dur="5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15">
                                            <p:txEl>
                                              <p:pRg st="1" end="1"/>
                                            </p:txEl>
                                          </p:spTgt>
                                        </p:tgtEl>
                                        <p:attrNameLst>
                                          <p:attrName>style.visibility</p:attrName>
                                        </p:attrNameLst>
                                      </p:cBhvr>
                                      <p:to>
                                        <p:strVal val="visible"/>
                                      </p:to>
                                    </p:set>
                                    <p:anim calcmode="lin" valueType="num">
                                      <p:cBhvr additive="base">
                                        <p:cTn id="13" dur="500" fill="hold"/>
                                        <p:tgtEl>
                                          <p:spTgt spid="389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915">
                                            <p:txEl>
                                              <p:pRg st="2" end="2"/>
                                            </p:txEl>
                                          </p:spTgt>
                                        </p:tgtEl>
                                        <p:attrNameLst>
                                          <p:attrName>style.visibility</p:attrName>
                                        </p:attrNameLst>
                                      </p:cBhvr>
                                      <p:to>
                                        <p:strVal val="visible"/>
                                      </p:to>
                                    </p:set>
                                    <p:anim calcmode="lin" valueType="num">
                                      <p:cBhvr additive="base">
                                        <p:cTn id="19" dur="5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8915">
                                            <p:txEl>
                                              <p:pRg st="3" end="3"/>
                                            </p:txEl>
                                          </p:spTgt>
                                        </p:tgtEl>
                                        <p:attrNameLst>
                                          <p:attrName>style.visibility</p:attrName>
                                        </p:attrNameLst>
                                      </p:cBhvr>
                                      <p:to>
                                        <p:strVal val="visible"/>
                                      </p:to>
                                    </p:set>
                                    <p:anim calcmode="lin" valueType="num">
                                      <p:cBhvr additive="base">
                                        <p:cTn id="25" dur="500" fill="hold"/>
                                        <p:tgtEl>
                                          <p:spTgt spid="389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9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763C40A-289C-4C26-9175-DC4D8430C740}"/>
              </a:ext>
            </a:extLst>
          </p:cNvPr>
          <p:cNvGrpSpPr/>
          <p:nvPr/>
        </p:nvGrpSpPr>
        <p:grpSpPr>
          <a:xfrm>
            <a:off x="5100638" y="2528888"/>
            <a:ext cx="4422775" cy="3968750"/>
            <a:chOff x="5100638" y="2528888"/>
            <a:chExt cx="4422775" cy="3968750"/>
          </a:xfrm>
        </p:grpSpPr>
        <p:pic>
          <p:nvPicPr>
            <p:cNvPr id="39940" name="Picture 5" descr="image2">
              <a:extLst>
                <a:ext uri="{FF2B5EF4-FFF2-40B4-BE49-F238E27FC236}">
                  <a16:creationId xmlns:a16="http://schemas.microsoft.com/office/drawing/2014/main" id="{F1DAC577-F5EA-405D-9229-A0832EA57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638" y="2528888"/>
              <a:ext cx="442277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a:extLst>
                <a:ext uri="{FF2B5EF4-FFF2-40B4-BE49-F238E27FC236}">
                  <a16:creationId xmlns:a16="http://schemas.microsoft.com/office/drawing/2014/main" id="{9A7D5DE1-6917-4CD6-A69B-1E476E6010D2}"/>
                </a:ext>
              </a:extLst>
            </p:cNvPr>
            <p:cNvSpPr txBox="1">
              <a:spLocks noChangeArrowheads="1"/>
            </p:cNvSpPr>
            <p:nvPr/>
          </p:nvSpPr>
          <p:spPr bwMode="auto">
            <a:xfrm>
              <a:off x="6457951" y="6026151"/>
              <a:ext cx="1714501"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a:ea typeface="楷体_GB2312" pitchFamily="49" charset="-122"/>
                </a:rPr>
                <a:t>弧长采样</a:t>
              </a:r>
            </a:p>
          </p:txBody>
        </p:sp>
      </p:grpSp>
      <p:sp>
        <p:nvSpPr>
          <p:cNvPr id="39938" name="Rectangle 2">
            <a:extLst>
              <a:ext uri="{FF2B5EF4-FFF2-40B4-BE49-F238E27FC236}">
                <a16:creationId xmlns:a16="http://schemas.microsoft.com/office/drawing/2014/main" id="{2B92BC0B-2CBE-45B1-A4FC-6A09939555BB}"/>
              </a:ext>
            </a:extLst>
          </p:cNvPr>
          <p:cNvSpPr>
            <a:spLocks noGrp="1" noChangeArrowheads="1"/>
          </p:cNvSpPr>
          <p:nvPr>
            <p:ph type="title"/>
          </p:nvPr>
        </p:nvSpPr>
        <p:spPr>
          <a:xfrm>
            <a:off x="852488" y="1422400"/>
            <a:ext cx="8570912" cy="595313"/>
          </a:xfrm>
        </p:spPr>
        <p:txBody>
          <a:bodyPr/>
          <a:lstStyle/>
          <a:p>
            <a:r>
              <a:rPr lang="zh-CN" altLang="en-US" sz="3200" dirty="0">
                <a:latin typeface="楷体_GB2312" pitchFamily="49" charset="-122"/>
                <a:ea typeface="楷体_GB2312" pitchFamily="49" charset="-122"/>
              </a:rPr>
              <a:t>按</a:t>
            </a:r>
            <a:r>
              <a:rPr lang="zh-CN" altLang="en-US" sz="3200" dirty="0">
                <a:solidFill>
                  <a:srgbClr val="FF0000"/>
                </a:solidFill>
                <a:latin typeface="楷体_GB2312" pitchFamily="49" charset="-122"/>
                <a:ea typeface="楷体_GB2312" pitchFamily="49" charset="-122"/>
              </a:rPr>
              <a:t>参数采样</a:t>
            </a:r>
            <a:r>
              <a:rPr lang="zh-CN" altLang="en-US" sz="3200" dirty="0">
                <a:latin typeface="楷体_GB2312" pitchFamily="49" charset="-122"/>
                <a:ea typeface="楷体_GB2312" pitchFamily="49" charset="-122"/>
              </a:rPr>
              <a:t>与按</a:t>
            </a:r>
            <a:r>
              <a:rPr lang="zh-CN" altLang="en-US" sz="3200" dirty="0">
                <a:solidFill>
                  <a:srgbClr val="FF0000"/>
                </a:solidFill>
                <a:latin typeface="楷体_GB2312" pitchFamily="49" charset="-122"/>
                <a:ea typeface="楷体_GB2312" pitchFamily="49" charset="-122"/>
              </a:rPr>
              <a:t>弧长采样</a:t>
            </a:r>
            <a:r>
              <a:rPr lang="zh-CN" altLang="en-US" sz="3200" dirty="0">
                <a:latin typeface="楷体_GB2312" pitchFamily="49" charset="-122"/>
                <a:ea typeface="楷体_GB2312" pitchFamily="49" charset="-122"/>
              </a:rPr>
              <a:t>的对比</a:t>
            </a:r>
          </a:p>
        </p:txBody>
      </p:sp>
      <p:grpSp>
        <p:nvGrpSpPr>
          <p:cNvPr id="2" name="组合 1">
            <a:extLst>
              <a:ext uri="{FF2B5EF4-FFF2-40B4-BE49-F238E27FC236}">
                <a16:creationId xmlns:a16="http://schemas.microsoft.com/office/drawing/2014/main" id="{BEAC6710-067E-4F87-853A-A7E7DCCBA0A7}"/>
              </a:ext>
            </a:extLst>
          </p:cNvPr>
          <p:cNvGrpSpPr/>
          <p:nvPr/>
        </p:nvGrpSpPr>
        <p:grpSpPr>
          <a:xfrm>
            <a:off x="457200" y="2528888"/>
            <a:ext cx="4422775" cy="4043362"/>
            <a:chOff x="457200" y="2528888"/>
            <a:chExt cx="4422775" cy="4043362"/>
          </a:xfrm>
        </p:grpSpPr>
        <p:pic>
          <p:nvPicPr>
            <p:cNvPr id="39939" name="Picture 4" descr="image">
              <a:extLst>
                <a:ext uri="{FF2B5EF4-FFF2-40B4-BE49-F238E27FC236}">
                  <a16:creationId xmlns:a16="http://schemas.microsoft.com/office/drawing/2014/main" id="{7A3599CC-6584-4E72-9AE8-D39B7754A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28888"/>
              <a:ext cx="442277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6">
              <a:extLst>
                <a:ext uri="{FF2B5EF4-FFF2-40B4-BE49-F238E27FC236}">
                  <a16:creationId xmlns:a16="http://schemas.microsoft.com/office/drawing/2014/main" id="{B9A2A6BA-E466-446F-A65F-4E7443C9A073}"/>
                </a:ext>
              </a:extLst>
            </p:cNvPr>
            <p:cNvSpPr txBox="1">
              <a:spLocks noChangeArrowheads="1"/>
            </p:cNvSpPr>
            <p:nvPr/>
          </p:nvSpPr>
          <p:spPr bwMode="auto">
            <a:xfrm>
              <a:off x="1885951" y="6100763"/>
              <a:ext cx="17145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ea typeface="楷体_GB2312" pitchFamily="49" charset="-122"/>
                </a:rPr>
                <a:t>参数采样</a:t>
              </a:r>
            </a:p>
          </p:txBody>
        </p:sp>
      </p:grpSp>
      <p:sp>
        <p:nvSpPr>
          <p:cNvPr id="6" name="Rectangle 2">
            <a:extLst>
              <a:ext uri="{FF2B5EF4-FFF2-40B4-BE49-F238E27FC236}">
                <a16:creationId xmlns:a16="http://schemas.microsoft.com/office/drawing/2014/main" id="{CB98425E-CD93-48E7-AE52-38FB48341F01}"/>
              </a:ext>
            </a:extLst>
          </p:cNvPr>
          <p:cNvSpPr txBox="1">
            <a:spLocks noChangeArrowheads="1"/>
          </p:cNvSpPr>
          <p:nvPr/>
        </p:nvSpPr>
        <p:spPr bwMode="auto">
          <a:xfrm>
            <a:off x="1068388" y="114300"/>
            <a:ext cx="8570912" cy="749300"/>
          </a:xfrm>
          <a:prstGeom prst="rect">
            <a:avLst/>
          </a:prstGeom>
          <a:noFill/>
          <a:ln w="9525">
            <a:noFill/>
            <a:miter lim="800000"/>
            <a:headEnd/>
            <a:tailEnd/>
          </a:ln>
        </p:spPr>
        <p:txBody>
          <a:bodyPr lIns="101870" tIns="50935" rIns="101870" bIns="50935" anchor="b">
            <a:spAutoFit/>
          </a:bodyPr>
          <a:lstStyle/>
          <a:p>
            <a:pPr eaLnBrk="0" hangingPunct="0">
              <a:defRPr/>
            </a:pPr>
            <a:r>
              <a:rPr lang="en-US" altLang="zh-CN" sz="4200" b="1" kern="0">
                <a:latin typeface="Times New Roman" pitchFamily="18" charset="0"/>
                <a:ea typeface="+mj-ea"/>
                <a:cs typeface="Times New Roman" pitchFamily="18" charset="0"/>
              </a:rPr>
              <a:t>2.</a:t>
            </a:r>
            <a:r>
              <a:rPr lang="zh-CN" altLang="en-US" sz="4200" b="1" kern="0">
                <a:latin typeface="Times New Roman" pitchFamily="18" charset="0"/>
                <a:ea typeface="+mj-ea"/>
                <a:cs typeface="Times New Roman" pitchFamily="18" charset="0"/>
              </a:rPr>
              <a:t>样条曲线插值</a:t>
            </a:r>
            <a:endParaRPr lang="zh-CN" altLang="en-US" sz="4200" b="1" kern="0" dirty="0">
              <a:latin typeface="Times New Roman" pitchFamily="18" charset="0"/>
              <a:ea typeface="+mj-ea"/>
              <a:cs typeface="Times New Roman" pitchFamily="18" charset="0"/>
            </a:endParaRPr>
          </a:p>
        </p:txBody>
      </p:sp>
      <p:sp>
        <p:nvSpPr>
          <p:cNvPr id="7" name="椭圆 6">
            <a:extLst>
              <a:ext uri="{FF2B5EF4-FFF2-40B4-BE49-F238E27FC236}">
                <a16:creationId xmlns:a16="http://schemas.microsoft.com/office/drawing/2014/main" id="{3C8E547F-2EBD-4F35-A456-CE15DF64E955}"/>
              </a:ext>
            </a:extLst>
          </p:cNvPr>
          <p:cNvSpPr/>
          <p:nvPr/>
        </p:nvSpPr>
        <p:spPr bwMode="auto">
          <a:xfrm>
            <a:off x="3600450" y="4672013"/>
            <a:ext cx="1000125" cy="649287"/>
          </a:xfrm>
          <a:prstGeom prst="ellipse">
            <a:avLst/>
          </a:prstGeom>
          <a:noFill/>
          <a:ln w="76200" cap="flat" cmpd="sng" algn="ctr">
            <a:solidFill>
              <a:schemeClr val="bg1"/>
            </a:solidFill>
            <a:prstDash val="solid"/>
            <a:round/>
            <a:headEnd type="none" w="med" len="med"/>
            <a:tailEnd type="none" w="med" len="med"/>
          </a:ln>
          <a:effectLst>
            <a:outerShdw dist="17961" dir="2700000" algn="ctr" rotWithShape="0">
              <a:schemeClr val="tx1">
                <a:gamma/>
                <a:shade val="60000"/>
                <a:invGamma/>
              </a:schemeClr>
            </a:outerShdw>
          </a:effectLst>
        </p:spPr>
        <p:txBody>
          <a:bodyPr>
            <a:spAutoFit/>
          </a:bodyPr>
          <a:lstStyle/>
          <a:p>
            <a:pPr algn="ctr">
              <a:defRPr/>
            </a:pPr>
            <a:endParaRPr lang="zh-CN" altLang="en-US" sz="2400">
              <a:latin typeface="Arial Black" pitchFamily="34" charset="0"/>
              <a:ea typeface="华文楷体" pitchFamily="2" charset="-122"/>
            </a:endParaRPr>
          </a:p>
        </p:txBody>
      </p:sp>
      <p:sp>
        <p:nvSpPr>
          <p:cNvPr id="8" name="椭圆 7">
            <a:extLst>
              <a:ext uri="{FF2B5EF4-FFF2-40B4-BE49-F238E27FC236}">
                <a16:creationId xmlns:a16="http://schemas.microsoft.com/office/drawing/2014/main" id="{AA26659B-2F91-4406-9149-1483E8F0BB1C}"/>
              </a:ext>
            </a:extLst>
          </p:cNvPr>
          <p:cNvSpPr/>
          <p:nvPr/>
        </p:nvSpPr>
        <p:spPr bwMode="auto">
          <a:xfrm>
            <a:off x="1743075" y="2957513"/>
            <a:ext cx="1000125" cy="649287"/>
          </a:xfrm>
          <a:prstGeom prst="ellipse">
            <a:avLst/>
          </a:prstGeom>
          <a:noFill/>
          <a:ln w="76200" cap="flat" cmpd="sng" algn="ctr">
            <a:solidFill>
              <a:schemeClr val="bg1"/>
            </a:solidFill>
            <a:prstDash val="solid"/>
            <a:round/>
            <a:headEnd type="none" w="med" len="med"/>
            <a:tailEnd type="none" w="med" len="med"/>
          </a:ln>
          <a:effectLst>
            <a:outerShdw dist="17961" dir="2700000" algn="ctr" rotWithShape="0">
              <a:schemeClr val="tx1">
                <a:gamma/>
                <a:shade val="60000"/>
                <a:invGamma/>
              </a:schemeClr>
            </a:outerShdw>
          </a:effectLst>
        </p:spPr>
        <p:txBody>
          <a:bodyPr>
            <a:spAutoFit/>
          </a:bodyPr>
          <a:lstStyle/>
          <a:p>
            <a:pPr algn="ctr">
              <a:defRPr/>
            </a:pPr>
            <a:endParaRPr lang="zh-CN" altLang="en-US" sz="2400">
              <a:latin typeface="Arial Black" pitchFamily="34" charset="0"/>
              <a:ea typeface="华文楷体" pitchFamily="2" charset="-122"/>
            </a:endParaRPr>
          </a:p>
        </p:txBody>
      </p:sp>
      <p:sp>
        <p:nvSpPr>
          <p:cNvPr id="9" name="椭圆 8">
            <a:extLst>
              <a:ext uri="{FF2B5EF4-FFF2-40B4-BE49-F238E27FC236}">
                <a16:creationId xmlns:a16="http://schemas.microsoft.com/office/drawing/2014/main" id="{D6C1E5AD-6B79-4A15-84AA-BD97F2DA1832}"/>
              </a:ext>
            </a:extLst>
          </p:cNvPr>
          <p:cNvSpPr/>
          <p:nvPr/>
        </p:nvSpPr>
        <p:spPr bwMode="auto">
          <a:xfrm>
            <a:off x="8172450" y="4672013"/>
            <a:ext cx="1000125" cy="649287"/>
          </a:xfrm>
          <a:prstGeom prst="ellipse">
            <a:avLst/>
          </a:prstGeom>
          <a:noFill/>
          <a:ln w="76200" cap="flat" cmpd="sng" algn="ctr">
            <a:solidFill>
              <a:srgbClr val="FF0000"/>
            </a:solidFill>
            <a:prstDash val="solid"/>
            <a:round/>
            <a:headEnd type="none" w="med" len="med"/>
            <a:tailEnd type="none" w="med" len="med"/>
          </a:ln>
          <a:effectLst>
            <a:outerShdw dist="17961" dir="2700000" algn="ctr" rotWithShape="0">
              <a:schemeClr val="tx1">
                <a:gamma/>
                <a:shade val="60000"/>
                <a:invGamma/>
              </a:schemeClr>
            </a:outerShdw>
          </a:effectLst>
        </p:spPr>
        <p:txBody>
          <a:bodyPr>
            <a:spAutoFit/>
          </a:bodyPr>
          <a:lstStyle/>
          <a:p>
            <a:pPr algn="ctr">
              <a:defRPr/>
            </a:pPr>
            <a:endParaRPr lang="zh-CN" altLang="en-US" sz="2400">
              <a:latin typeface="Arial Black" pitchFamily="34" charset="0"/>
              <a:ea typeface="华文楷体" pitchFamily="2" charset="-122"/>
            </a:endParaRPr>
          </a:p>
        </p:txBody>
      </p:sp>
      <p:sp>
        <p:nvSpPr>
          <p:cNvPr id="10" name="椭圆 9">
            <a:extLst>
              <a:ext uri="{FF2B5EF4-FFF2-40B4-BE49-F238E27FC236}">
                <a16:creationId xmlns:a16="http://schemas.microsoft.com/office/drawing/2014/main" id="{0EEB8EA7-DC90-4611-BADB-632F35666F5C}"/>
              </a:ext>
            </a:extLst>
          </p:cNvPr>
          <p:cNvSpPr/>
          <p:nvPr/>
        </p:nvSpPr>
        <p:spPr bwMode="auto">
          <a:xfrm>
            <a:off x="6315075" y="2957513"/>
            <a:ext cx="1000125" cy="649287"/>
          </a:xfrm>
          <a:prstGeom prst="ellipse">
            <a:avLst/>
          </a:prstGeom>
          <a:noFill/>
          <a:ln w="76200" cap="flat" cmpd="sng" algn="ctr">
            <a:solidFill>
              <a:srgbClr val="FF0000"/>
            </a:solidFill>
            <a:prstDash val="solid"/>
            <a:round/>
            <a:headEnd type="none" w="med" len="med"/>
            <a:tailEnd type="none" w="med" len="med"/>
          </a:ln>
          <a:effectLst>
            <a:outerShdw dist="17961" dir="2700000" algn="ctr" rotWithShape="0">
              <a:schemeClr val="tx1">
                <a:gamma/>
                <a:shade val="60000"/>
                <a:invGamma/>
              </a:schemeClr>
            </a:outerShdw>
          </a:effectLst>
        </p:spPr>
        <p:txBody>
          <a:bodyPr>
            <a:spAutoFit/>
          </a:bodyPr>
          <a:lstStyle/>
          <a:p>
            <a:pPr algn="ctr">
              <a:defRPr/>
            </a:pPr>
            <a:endParaRPr lang="zh-CN" altLang="en-US" sz="2400">
              <a:latin typeface="Arial Black" pitchFamily="34"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ppt_x"/>
                                          </p:val>
                                        </p:tav>
                                        <p:tav tm="100000">
                                          <p:val>
                                            <p:strVal val="#ppt_x"/>
                                          </p:val>
                                        </p:tav>
                                      </p:tavLst>
                                    </p:anim>
                                    <p:anim calcmode="lin" valueType="num">
                                      <p:cBhvr additive="base">
                                        <p:cTn id="8" dur="500" fill="hold"/>
                                        <p:tgtEl>
                                          <p:spTgt spid="399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edge">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edge">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edge">
                                      <p:cBhvr>
                                        <p:cTn id="37" dur="2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edge">
                                      <p:cBhvr>
                                        <p:cTn id="4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90355C1F-E7D9-4BDA-88DB-CD849524C46E}"/>
              </a:ext>
            </a:extLst>
          </p:cNvPr>
          <p:cNvSpPr>
            <a:spLocks noGrp="1" noChangeArrowheads="1"/>
          </p:cNvSpPr>
          <p:nvPr>
            <p:ph type="body" idx="1"/>
          </p:nvPr>
        </p:nvSpPr>
        <p:spPr bwMode="auto">
          <a:xfrm>
            <a:off x="754063" y="1311468"/>
            <a:ext cx="8739633" cy="3600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lnSpc>
                <a:spcPct val="140000"/>
              </a:lnSpc>
              <a:spcBef>
                <a:spcPts val="18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对于刚体运动，关键帧插值问题实际上可分为</a:t>
            </a:r>
            <a:r>
              <a:rPr lang="zh-CN" altLang="en-US" dirty="0">
                <a:solidFill>
                  <a:srgbClr val="FF0000"/>
                </a:solidFill>
                <a:latin typeface="Times New Roman" panose="02020603050405020304" pitchFamily="18" charset="0"/>
                <a:cs typeface="Times New Roman" panose="02020603050405020304" pitchFamily="18" charset="0"/>
              </a:rPr>
              <a:t>位置</a:t>
            </a:r>
            <a:r>
              <a:rPr lang="zh-CN" altLang="en-US" dirty="0">
                <a:latin typeface="Times New Roman" panose="02020603050405020304" pitchFamily="18" charset="0"/>
                <a:cs typeface="Times New Roman" panose="02020603050405020304" pitchFamily="18" charset="0"/>
              </a:rPr>
              <a:t>插值和</a:t>
            </a:r>
            <a:r>
              <a:rPr lang="zh-CN" altLang="en-US" dirty="0">
                <a:solidFill>
                  <a:srgbClr val="FF0000"/>
                </a:solidFill>
                <a:latin typeface="Times New Roman" panose="02020603050405020304" pitchFamily="18" charset="0"/>
                <a:cs typeface="Times New Roman" panose="02020603050405020304" pitchFamily="18" charset="0"/>
              </a:rPr>
              <a:t>朝向</a:t>
            </a:r>
            <a:r>
              <a:rPr lang="zh-CN" altLang="en-US" dirty="0">
                <a:latin typeface="Times New Roman" panose="02020603050405020304" pitchFamily="18" charset="0"/>
                <a:cs typeface="Times New Roman" panose="02020603050405020304" pitchFamily="18" charset="0"/>
              </a:rPr>
              <a:t>插值两个子问题</a:t>
            </a:r>
          </a:p>
          <a:p>
            <a:pPr>
              <a:lnSpc>
                <a:spcPct val="140000"/>
              </a:lnSpc>
              <a:spcBef>
                <a:spcPts val="1800"/>
              </a:spcBef>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物体朝向最常见的表示方法为</a:t>
            </a:r>
            <a:r>
              <a:rPr lang="zh-CN" altLang="en-US" dirty="0">
                <a:solidFill>
                  <a:srgbClr val="FF0000"/>
                </a:solidFill>
                <a:latin typeface="Times New Roman" panose="02020603050405020304" pitchFamily="18" charset="0"/>
                <a:cs typeface="Times New Roman" panose="02020603050405020304" pitchFamily="18" charset="0"/>
              </a:rPr>
              <a:t>欧拉角</a:t>
            </a:r>
            <a:r>
              <a:rPr lang="zh-CN" altLang="en-US" dirty="0">
                <a:latin typeface="Times New Roman" panose="02020603050405020304" pitchFamily="18" charset="0"/>
                <a:cs typeface="Times New Roman" panose="02020603050405020304" pitchFamily="18" charset="0"/>
              </a:rPr>
              <a:t>，它通过绕三个正交坐标轴的旋转来表示，因而朝向插值变成了</a:t>
            </a:r>
            <a:r>
              <a:rPr lang="zh-CN" altLang="en-US" dirty="0">
                <a:solidFill>
                  <a:srgbClr val="FF0000"/>
                </a:solidFill>
                <a:latin typeface="Times New Roman" panose="02020603050405020304" pitchFamily="18" charset="0"/>
                <a:cs typeface="Times New Roman" panose="02020603050405020304" pitchFamily="18" charset="0"/>
              </a:rPr>
              <a:t>欧拉角的插值问题</a:t>
            </a:r>
            <a:endParaRPr lang="zh-CN" altLang="en-US" dirty="0">
              <a:latin typeface="Times New Roman" panose="02020603050405020304" pitchFamily="18" charset="0"/>
              <a:cs typeface="Times New Roman" panose="02020603050405020304" pitchFamily="18" charset="0"/>
            </a:endParaRPr>
          </a:p>
        </p:txBody>
      </p:sp>
      <p:sp>
        <p:nvSpPr>
          <p:cNvPr id="40963" name="Rectangle 2">
            <a:extLst>
              <a:ext uri="{FF2B5EF4-FFF2-40B4-BE49-F238E27FC236}">
                <a16:creationId xmlns:a16="http://schemas.microsoft.com/office/drawing/2014/main" id="{E0EB8FF1-0F3C-4465-BCE8-19CEF2D8CA54}"/>
              </a:ext>
            </a:extLst>
          </p:cNvPr>
          <p:cNvSpPr>
            <a:spLocks noGrp="1" noChangeArrowheads="1"/>
          </p:cNvSpPr>
          <p:nvPr>
            <p:ph type="title"/>
          </p:nvPr>
        </p:nvSpPr>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a:t>
            </a:r>
            <a:r>
              <a:rPr lang="zh-CN" altLang="en-US" dirty="0">
                <a:latin typeface="Times New Roman" panose="02020603050405020304" pitchFamily="18" charset="0"/>
                <a:ea typeface="楷体_GB2312" pitchFamily="49" charset="-122"/>
                <a:cs typeface="Times New Roman" panose="02020603050405020304" pitchFamily="18" charset="0"/>
              </a:rPr>
              <a:t> </a:t>
            </a:r>
            <a:r>
              <a:rPr lang="zh-CN" altLang="en-US" dirty="0">
                <a:ea typeface="楷体_GB2312" pitchFamily="49" charset="-122"/>
                <a:cs typeface="Times New Roman" panose="02020603050405020304" pitchFamily="18" charset="0"/>
              </a:rPr>
              <a:t>旋转的欧拉角表示和插值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anim calcmode="lin" valueType="num">
                                      <p:cBhvr additive="base">
                                        <p:cTn id="7" dur="500" fill="hold"/>
                                        <p:tgtEl>
                                          <p:spTgt spid="409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62">
                                            <p:txEl>
                                              <p:pRg st="1" end="1"/>
                                            </p:txEl>
                                          </p:spTgt>
                                        </p:tgtEl>
                                        <p:attrNameLst>
                                          <p:attrName>style.visibility</p:attrName>
                                        </p:attrNameLst>
                                      </p:cBhvr>
                                      <p:to>
                                        <p:strVal val="visible"/>
                                      </p:to>
                                    </p:set>
                                    <p:anim calcmode="lin" valueType="num">
                                      <p:cBhvr additive="base">
                                        <p:cTn id="13" dur="500" fill="hold"/>
                                        <p:tgtEl>
                                          <p:spTgt spid="409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90355C1F-E7D9-4BDA-88DB-CD849524C46E}"/>
              </a:ext>
            </a:extLst>
          </p:cNvPr>
          <p:cNvSpPr>
            <a:spLocks noGrp="1" noChangeArrowheads="1"/>
          </p:cNvSpPr>
          <p:nvPr>
            <p:ph type="body" idx="1"/>
          </p:nvPr>
        </p:nvSpPr>
        <p:spPr bwMode="auto">
          <a:xfrm>
            <a:off x="204664" y="3151467"/>
            <a:ext cx="6048671" cy="383107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spcBef>
                <a:spcPts val="60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The axes of the original frame are denoted as x, y, z </a:t>
            </a:r>
          </a:p>
          <a:p>
            <a:pPr>
              <a:spcBef>
                <a:spcPts val="60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The axes of the rotated frame as X, Y, Z. </a:t>
            </a:r>
          </a:p>
          <a:p>
            <a:pPr>
              <a:spcBef>
                <a:spcPts val="60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defining the line of nodes as the intersection of the planes </a:t>
            </a:r>
            <a:r>
              <a:rPr lang="en-US" altLang="zh-CN" sz="2800" dirty="0" err="1">
                <a:latin typeface="Times New Roman" panose="02020603050405020304" pitchFamily="18" charset="0"/>
                <a:cs typeface="Times New Roman" panose="02020603050405020304" pitchFamily="18" charset="0"/>
              </a:rPr>
              <a:t>xy</a:t>
            </a:r>
            <a:r>
              <a:rPr lang="en-US" altLang="zh-CN" sz="2800" dirty="0">
                <a:latin typeface="Times New Roman" panose="02020603050405020304" pitchFamily="18" charset="0"/>
                <a:cs typeface="Times New Roman" panose="02020603050405020304" pitchFamily="18" charset="0"/>
              </a:rPr>
              <a:t> and XY</a:t>
            </a:r>
            <a:endParaRPr lang="zh-CN" altLang="en-US" sz="2800" dirty="0">
              <a:latin typeface="Times New Roman" panose="02020603050405020304" pitchFamily="18" charset="0"/>
              <a:cs typeface="Times New Roman" panose="02020603050405020304" pitchFamily="18" charset="0"/>
            </a:endParaRPr>
          </a:p>
        </p:txBody>
      </p:sp>
      <p:sp>
        <p:nvSpPr>
          <p:cNvPr id="40963" name="Rectangle 2">
            <a:extLst>
              <a:ext uri="{FF2B5EF4-FFF2-40B4-BE49-F238E27FC236}">
                <a16:creationId xmlns:a16="http://schemas.microsoft.com/office/drawing/2014/main" id="{E0EB8FF1-0F3C-4465-BCE8-19CEF2D8CA54}"/>
              </a:ext>
            </a:extLst>
          </p:cNvPr>
          <p:cNvSpPr>
            <a:spLocks noGrp="1" noChangeArrowheads="1"/>
          </p:cNvSpPr>
          <p:nvPr>
            <p:ph type="title"/>
          </p:nvPr>
        </p:nvSpPr>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3.1 </a:t>
            </a:r>
            <a:r>
              <a:rPr lang="zh-CN" altLang="en-US" dirty="0">
                <a:latin typeface="Times New Roman" panose="02020603050405020304" pitchFamily="18" charset="0"/>
                <a:ea typeface="楷体_GB2312" pitchFamily="49" charset="-122"/>
                <a:cs typeface="Times New Roman" panose="02020603050405020304" pitchFamily="18" charset="0"/>
              </a:rPr>
              <a:t>什么是欧拉角</a:t>
            </a:r>
            <a:r>
              <a:rPr lang="zh-CN" altLang="en-US" dirty="0">
                <a:ea typeface="楷体_GB2312" pitchFamily="49" charset="-122"/>
                <a:cs typeface="Times New Roman" panose="02020603050405020304" pitchFamily="18" charset="0"/>
              </a:rPr>
              <a:t> </a:t>
            </a:r>
          </a:p>
        </p:txBody>
      </p:sp>
      <p:pic>
        <p:nvPicPr>
          <p:cNvPr id="8211" name="Picture 19">
            <a:extLst>
              <a:ext uri="{FF2B5EF4-FFF2-40B4-BE49-F238E27FC236}">
                <a16:creationId xmlns:a16="http://schemas.microsoft.com/office/drawing/2014/main" id="{D06D4914-23C9-48CA-92D1-82AFA86F7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450" y="2302024"/>
            <a:ext cx="3990950" cy="449498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3">
            <a:extLst>
              <a:ext uri="{FF2B5EF4-FFF2-40B4-BE49-F238E27FC236}">
                <a16:creationId xmlns:a16="http://schemas.microsoft.com/office/drawing/2014/main" id="{66FAE6C5-DDF5-43AA-B2D6-7BA808508EE1}"/>
              </a:ext>
            </a:extLst>
          </p:cNvPr>
          <p:cNvSpPr txBox="1">
            <a:spLocks noChangeArrowheads="1"/>
          </p:cNvSpPr>
          <p:nvPr/>
        </p:nvSpPr>
        <p:spPr bwMode="auto">
          <a:xfrm>
            <a:off x="492697" y="2379849"/>
            <a:ext cx="6048671" cy="6422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spcBef>
                <a:spcPts val="600"/>
              </a:spcBef>
              <a:buFont typeface="Wingdings" panose="05000000000000000000" pitchFamily="2" charset="2"/>
              <a:buNone/>
            </a:pPr>
            <a:r>
              <a:rPr lang="en-US" altLang="zh-CN" sz="3200" kern="0" dirty="0">
                <a:solidFill>
                  <a:srgbClr val="FF0000"/>
                </a:solidFill>
                <a:latin typeface="Times New Roman" panose="02020603050405020304" pitchFamily="18" charset="0"/>
                <a:cs typeface="Times New Roman" panose="02020603050405020304" pitchFamily="18" charset="0"/>
              </a:rPr>
              <a:t>Geometrical definition</a:t>
            </a:r>
            <a:endParaRPr lang="zh-CN" altLang="en-US" sz="3200" kern="0" dirty="0">
              <a:latin typeface="Times New Roman" panose="02020603050405020304" pitchFamily="18" charset="0"/>
              <a:cs typeface="Times New Roman" panose="02020603050405020304" pitchFamily="18" charset="0"/>
            </a:endParaRPr>
          </a:p>
        </p:txBody>
      </p:sp>
      <p:sp>
        <p:nvSpPr>
          <p:cNvPr id="23" name="Rectangle 3">
            <a:extLst>
              <a:ext uri="{FF2B5EF4-FFF2-40B4-BE49-F238E27FC236}">
                <a16:creationId xmlns:a16="http://schemas.microsoft.com/office/drawing/2014/main" id="{8F0E52F3-C397-4E31-A750-3B4B17764694}"/>
              </a:ext>
            </a:extLst>
          </p:cNvPr>
          <p:cNvSpPr txBox="1">
            <a:spLocks noChangeArrowheads="1"/>
          </p:cNvSpPr>
          <p:nvPr/>
        </p:nvSpPr>
        <p:spPr bwMode="auto">
          <a:xfrm>
            <a:off x="491107" y="1030466"/>
            <a:ext cx="9074596" cy="12437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a:lnSpc>
                <a:spcPct val="140000"/>
              </a:lnSpc>
              <a:spcBef>
                <a:spcPts val="1800"/>
              </a:spcBef>
              <a:buFont typeface="Wingdings" panose="05000000000000000000" pitchFamily="2" charset="2"/>
              <a:buChar char="Ø"/>
            </a:pPr>
            <a:r>
              <a:rPr lang="zh-CN" altLang="en-US" sz="2800" kern="0" dirty="0">
                <a:latin typeface="Times New Roman" panose="02020603050405020304" pitchFamily="18" charset="0"/>
                <a:cs typeface="Times New Roman" panose="02020603050405020304" pitchFamily="18" charset="0"/>
              </a:rPr>
              <a:t>将刚体在三维空间中的旋转分解为绕三个特定坐标轴的顺序旋转，三次旋转角即为</a:t>
            </a:r>
            <a:r>
              <a:rPr lang="zh-CN" altLang="en-US" sz="2800" kern="0" dirty="0">
                <a:solidFill>
                  <a:srgbClr val="FF0000"/>
                </a:solidFill>
                <a:latin typeface="Times New Roman" panose="02020603050405020304" pitchFamily="18" charset="0"/>
                <a:cs typeface="Times New Roman" panose="02020603050405020304" pitchFamily="18" charset="0"/>
              </a:rPr>
              <a:t>欧拉角</a:t>
            </a:r>
          </a:p>
        </p:txBody>
      </p:sp>
    </p:spTree>
    <p:extLst>
      <p:ext uri="{BB962C8B-B14F-4D97-AF65-F5344CB8AC3E}">
        <p14:creationId xmlns:p14="http://schemas.microsoft.com/office/powerpoint/2010/main" val="353931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additive="base">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6" presetClass="entr" presetSubtype="16" fill="hold" nodeType="afterEffect">
                                  <p:stCondLst>
                                    <p:cond delay="0"/>
                                  </p:stCondLst>
                                  <p:childTnLst>
                                    <p:set>
                                      <p:cBhvr>
                                        <p:cTn id="17" dur="1" fill="hold">
                                          <p:stCondLst>
                                            <p:cond delay="0"/>
                                          </p:stCondLst>
                                        </p:cTn>
                                        <p:tgtEl>
                                          <p:spTgt spid="8211"/>
                                        </p:tgtEl>
                                        <p:attrNameLst>
                                          <p:attrName>style.visibility</p:attrName>
                                        </p:attrNameLst>
                                      </p:cBhvr>
                                      <p:to>
                                        <p:strVal val="visible"/>
                                      </p:to>
                                    </p:set>
                                    <p:animEffect transition="in" filter="circle(in)">
                                      <p:cBhvr>
                                        <p:cTn id="18" dur="2000"/>
                                        <p:tgtEl>
                                          <p:spTgt spid="8211"/>
                                        </p:tgtEl>
                                      </p:cBhvr>
                                    </p:animEffect>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40962">
                                            <p:txEl>
                                              <p:pRg st="0" end="0"/>
                                            </p:txEl>
                                          </p:spTgt>
                                        </p:tgtEl>
                                        <p:attrNameLst>
                                          <p:attrName>style.visibility</p:attrName>
                                        </p:attrNameLst>
                                      </p:cBhvr>
                                      <p:to>
                                        <p:strVal val="visible"/>
                                      </p:to>
                                    </p:set>
                                    <p:anim calcmode="lin" valueType="num">
                                      <p:cBhvr additive="base">
                                        <p:cTn id="22" dur="500" fill="hold"/>
                                        <p:tgtEl>
                                          <p:spTgt spid="40962">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0962">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grpId="0" nodeType="afterEffect">
                                  <p:stCondLst>
                                    <p:cond delay="0"/>
                                  </p:stCondLst>
                                  <p:childTnLst>
                                    <p:set>
                                      <p:cBhvr>
                                        <p:cTn id="26" dur="1" fill="hold">
                                          <p:stCondLst>
                                            <p:cond delay="0"/>
                                          </p:stCondLst>
                                        </p:cTn>
                                        <p:tgtEl>
                                          <p:spTgt spid="40962">
                                            <p:txEl>
                                              <p:pRg st="1" end="1"/>
                                            </p:txEl>
                                          </p:spTgt>
                                        </p:tgtEl>
                                        <p:attrNameLst>
                                          <p:attrName>style.visibility</p:attrName>
                                        </p:attrNameLst>
                                      </p:cBhvr>
                                      <p:to>
                                        <p:strVal val="visible"/>
                                      </p:to>
                                    </p:set>
                                    <p:anim calcmode="lin" valueType="num">
                                      <p:cBhvr additive="base">
                                        <p:cTn id="27" dur="500" fill="hold"/>
                                        <p:tgtEl>
                                          <p:spTgt spid="40962">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0962">
                                            <p:txEl>
                                              <p:pRg st="1" end="1"/>
                                            </p:txEl>
                                          </p:spTgt>
                                        </p:tgtEl>
                                        <p:attrNameLst>
                                          <p:attrName>ppt_y</p:attrName>
                                        </p:attrNameLst>
                                      </p:cBhvr>
                                      <p:tavLst>
                                        <p:tav tm="0">
                                          <p:val>
                                            <p:strVal val="1+#ppt_h/2"/>
                                          </p:val>
                                        </p:tav>
                                        <p:tav tm="100000">
                                          <p:val>
                                            <p:strVal val="#ppt_y"/>
                                          </p:val>
                                        </p:tav>
                                      </p:tavLst>
                                    </p:anim>
                                  </p:childTnLst>
                                </p:cTn>
                              </p:par>
                            </p:childTnLst>
                          </p:cTn>
                        </p:par>
                        <p:par>
                          <p:cTn id="29" fill="hold">
                            <p:stCondLst>
                              <p:cond delay="3500"/>
                            </p:stCondLst>
                            <p:childTnLst>
                              <p:par>
                                <p:cTn id="30" presetID="2" presetClass="entr" presetSubtype="4" fill="hold" grpId="0" nodeType="afterEffect">
                                  <p:stCondLst>
                                    <p:cond delay="0"/>
                                  </p:stCondLst>
                                  <p:childTnLst>
                                    <p:set>
                                      <p:cBhvr>
                                        <p:cTn id="31" dur="1" fill="hold">
                                          <p:stCondLst>
                                            <p:cond delay="0"/>
                                          </p:stCondLst>
                                        </p:cTn>
                                        <p:tgtEl>
                                          <p:spTgt spid="40962">
                                            <p:txEl>
                                              <p:pRg st="2" end="2"/>
                                            </p:txEl>
                                          </p:spTgt>
                                        </p:tgtEl>
                                        <p:attrNameLst>
                                          <p:attrName>style.visibility</p:attrName>
                                        </p:attrNameLst>
                                      </p:cBhvr>
                                      <p:to>
                                        <p:strVal val="visible"/>
                                      </p:to>
                                    </p:set>
                                    <p:anim calcmode="lin" valueType="num">
                                      <p:cBhvr additive="base">
                                        <p:cTn id="32" dur="500" fill="hold"/>
                                        <p:tgtEl>
                                          <p:spTgt spid="40962">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096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p:bldP spid="22" grpId="0" uiExpand="1" build="p"/>
      <p:bldP spid="2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E0EB8FF1-0F3C-4465-BCE8-19CEF2D8CA54}"/>
              </a:ext>
            </a:extLst>
          </p:cNvPr>
          <p:cNvSpPr>
            <a:spLocks noGrp="1" noChangeArrowheads="1"/>
          </p:cNvSpPr>
          <p:nvPr>
            <p:ph type="title"/>
          </p:nvPr>
        </p:nvSpPr>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3.1 </a:t>
            </a:r>
            <a:r>
              <a:rPr lang="zh-CN" altLang="en-US" dirty="0">
                <a:latin typeface="Times New Roman" panose="02020603050405020304" pitchFamily="18" charset="0"/>
                <a:ea typeface="楷体_GB2312" pitchFamily="49" charset="-122"/>
                <a:cs typeface="Times New Roman" panose="02020603050405020304" pitchFamily="18" charset="0"/>
              </a:rPr>
              <a:t>什么是欧拉角</a:t>
            </a:r>
            <a:r>
              <a:rPr lang="zh-CN" altLang="en-US" dirty="0">
                <a:ea typeface="楷体_GB2312" pitchFamily="49" charset="-122"/>
                <a:cs typeface="Times New Roman" panose="02020603050405020304" pitchFamily="18" charset="0"/>
              </a:rPr>
              <a:t> </a:t>
            </a:r>
          </a:p>
        </p:txBody>
      </p:sp>
      <p:sp>
        <p:nvSpPr>
          <p:cNvPr id="40962" name="Rectangle 3">
            <a:extLst>
              <a:ext uri="{FF2B5EF4-FFF2-40B4-BE49-F238E27FC236}">
                <a16:creationId xmlns:a16="http://schemas.microsoft.com/office/drawing/2014/main" id="{90355C1F-E7D9-4BDA-88DB-CD849524C46E}"/>
              </a:ext>
            </a:extLst>
          </p:cNvPr>
          <p:cNvSpPr>
            <a:spLocks noGrp="1" noChangeArrowheads="1"/>
          </p:cNvSpPr>
          <p:nvPr>
            <p:ph idx="1"/>
          </p:nvPr>
        </p:nvSpPr>
        <p:spPr bwMode="auto">
          <a:xfrm>
            <a:off x="538355" y="3092468"/>
            <a:ext cx="5786988" cy="3314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spcBef>
                <a:spcPts val="600"/>
              </a:spcBef>
              <a:buFont typeface="Wingdings" panose="05000000000000000000" pitchFamily="2" charset="2"/>
              <a:buChar char="Ø"/>
            </a:pPr>
            <a:r>
              <a:rPr lang="zh-CN" altLang="zh-CN" sz="2800" dirty="0">
                <a:solidFill>
                  <a:srgbClr val="C00000"/>
                </a:solidFill>
                <a:latin typeface="Times New Roman" panose="02020603050405020304" pitchFamily="18" charset="0"/>
                <a:cs typeface="Times New Roman" panose="02020603050405020304" pitchFamily="18" charset="0"/>
              </a:rPr>
              <a:t>α</a:t>
            </a:r>
            <a:r>
              <a:rPr lang="en-US" altLang="zh-CN" sz="2800" dirty="0">
                <a:solidFill>
                  <a:srgbClr val="C00000"/>
                </a:solidFill>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φ</a:t>
            </a:r>
            <a:r>
              <a:rPr lang="en-US" altLang="zh-CN" sz="2800" dirty="0">
                <a:latin typeface="Times New Roman" panose="02020603050405020304" pitchFamily="18" charset="0"/>
                <a:cs typeface="Times New Roman" panose="02020603050405020304" pitchFamily="18" charset="0"/>
              </a:rPr>
              <a:t>) is the angle between the x axis and the N</a:t>
            </a:r>
          </a:p>
          <a:p>
            <a:pPr>
              <a:spcBef>
                <a:spcPts val="600"/>
              </a:spcBef>
              <a:buFont typeface="Wingdings" panose="05000000000000000000" pitchFamily="2" charset="2"/>
              <a:buChar char="Ø"/>
            </a:pPr>
            <a:r>
              <a:rPr lang="zh-CN" altLang="zh-CN" sz="2800" dirty="0">
                <a:solidFill>
                  <a:srgbClr val="C00000"/>
                </a:solidFill>
                <a:latin typeface="Times New Roman" panose="02020603050405020304" pitchFamily="18" charset="0"/>
                <a:cs typeface="Times New Roman" panose="02020603050405020304" pitchFamily="18" charset="0"/>
              </a:rPr>
              <a:t>β</a:t>
            </a:r>
            <a:r>
              <a:rPr lang="en-US" altLang="zh-CN" sz="2800" dirty="0">
                <a:latin typeface="Times New Roman" panose="02020603050405020304" pitchFamily="18" charset="0"/>
                <a:cs typeface="Times New Roman" panose="02020603050405020304" pitchFamily="18" charset="0"/>
              </a:rPr>
              <a:t> (</a:t>
            </a:r>
            <a:r>
              <a:rPr lang="zh-CN" altLang="zh-CN" sz="2800" dirty="0">
                <a:latin typeface="Times New Roman" panose="02020603050405020304" pitchFamily="18" charset="0"/>
                <a:cs typeface="Times New Roman" panose="02020603050405020304" pitchFamily="18" charset="0"/>
              </a:rPr>
              <a:t>θ</a:t>
            </a:r>
            <a:r>
              <a:rPr lang="en-US" altLang="zh-CN" sz="2800" dirty="0">
                <a:latin typeface="Times New Roman" panose="02020603050405020304" pitchFamily="18" charset="0"/>
                <a:cs typeface="Times New Roman" panose="02020603050405020304" pitchFamily="18" charset="0"/>
              </a:rPr>
              <a:t>) is the angle between the z axis and the Z axis</a:t>
            </a:r>
          </a:p>
          <a:p>
            <a:pPr>
              <a:spcBef>
                <a:spcPts val="600"/>
              </a:spcBef>
              <a:buFont typeface="Wingdings" panose="05000000000000000000" pitchFamily="2" charset="2"/>
              <a:buChar char="Ø"/>
            </a:pPr>
            <a:r>
              <a:rPr lang="zh-CN" altLang="zh-CN" sz="2800" dirty="0">
                <a:solidFill>
                  <a:srgbClr val="C00000"/>
                </a:solidFill>
                <a:latin typeface="Times New Roman" panose="02020603050405020304" pitchFamily="18" charset="0"/>
                <a:cs typeface="Times New Roman" panose="02020603050405020304" pitchFamily="18" charset="0"/>
              </a:rPr>
              <a:t>γ</a:t>
            </a:r>
            <a:r>
              <a:rPr lang="en-US" altLang="zh-CN" sz="2800" dirty="0">
                <a:latin typeface="Times New Roman" panose="02020603050405020304" pitchFamily="18" charset="0"/>
                <a:cs typeface="Times New Roman" panose="02020603050405020304" pitchFamily="18" charset="0"/>
              </a:rPr>
              <a:t> (</a:t>
            </a:r>
            <a:r>
              <a:rPr lang="zh-CN" altLang="zh-CN" sz="2800" dirty="0">
                <a:latin typeface="Times New Roman" panose="02020603050405020304" pitchFamily="18" charset="0"/>
                <a:cs typeface="Times New Roman" panose="02020603050405020304" pitchFamily="18" charset="0"/>
              </a:rPr>
              <a:t>ψ</a:t>
            </a:r>
            <a:r>
              <a:rPr lang="en-US" altLang="zh-CN" sz="2800" dirty="0">
                <a:latin typeface="Times New Roman" panose="02020603050405020304" pitchFamily="18" charset="0"/>
                <a:cs typeface="Times New Roman" panose="02020603050405020304" pitchFamily="18" charset="0"/>
              </a:rPr>
              <a:t>) is the angle between the N axis and the X axis</a:t>
            </a:r>
            <a:endParaRPr lang="zh-CN" altLang="en-US" sz="2800" dirty="0">
              <a:latin typeface="Times New Roman" panose="02020603050405020304" pitchFamily="18" charset="0"/>
              <a:cs typeface="Times New Roman" panose="02020603050405020304" pitchFamily="18" charset="0"/>
            </a:endParaRPr>
          </a:p>
        </p:txBody>
      </p:sp>
      <p:pic>
        <p:nvPicPr>
          <p:cNvPr id="8211" name="Picture 19">
            <a:extLst>
              <a:ext uri="{FF2B5EF4-FFF2-40B4-BE49-F238E27FC236}">
                <a16:creationId xmlns:a16="http://schemas.microsoft.com/office/drawing/2014/main" id="{D06D4914-23C9-48CA-92D1-82AFA86F7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450" y="1326980"/>
            <a:ext cx="3990950" cy="449498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3">
            <a:extLst>
              <a:ext uri="{FF2B5EF4-FFF2-40B4-BE49-F238E27FC236}">
                <a16:creationId xmlns:a16="http://schemas.microsoft.com/office/drawing/2014/main" id="{66FAE6C5-DDF5-43AA-B2D6-7BA808508EE1}"/>
              </a:ext>
            </a:extLst>
          </p:cNvPr>
          <p:cNvSpPr txBox="1">
            <a:spLocks noChangeArrowheads="1"/>
          </p:cNvSpPr>
          <p:nvPr/>
        </p:nvSpPr>
        <p:spPr bwMode="auto">
          <a:xfrm>
            <a:off x="276672" y="1644902"/>
            <a:ext cx="6048671" cy="12331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spcBef>
                <a:spcPts val="0"/>
              </a:spcBef>
              <a:buFont typeface="Wingdings" panose="05000000000000000000" pitchFamily="2" charset="2"/>
              <a:buNone/>
            </a:pPr>
            <a:r>
              <a:rPr lang="en-US" altLang="zh-CN" sz="3200" kern="0" dirty="0">
                <a:solidFill>
                  <a:srgbClr val="FF0000"/>
                </a:solidFill>
                <a:latin typeface="Times New Roman" panose="02020603050405020304" pitchFamily="18" charset="0"/>
                <a:cs typeface="Times New Roman" panose="02020603050405020304" pitchFamily="18" charset="0"/>
              </a:rPr>
              <a:t>Geometrical definition</a:t>
            </a:r>
          </a:p>
          <a:p>
            <a:pPr marL="0" indent="0">
              <a:spcBef>
                <a:spcPts val="0"/>
              </a:spcBef>
              <a:buNone/>
            </a:pPr>
            <a:r>
              <a:rPr lang="en-US" altLang="zh-CN" sz="3200" dirty="0" err="1">
                <a:latin typeface="Times New Roman" panose="02020603050405020304" pitchFamily="18" charset="0"/>
                <a:cs typeface="Times New Roman" panose="02020603050405020304" pitchFamily="18" charset="0"/>
              </a:rPr>
              <a:t>zxz</a:t>
            </a:r>
            <a:r>
              <a:rPr lang="en-US" altLang="zh-CN" sz="3200" dirty="0">
                <a:latin typeface="Times New Roman" panose="02020603050405020304" pitchFamily="18" charset="0"/>
                <a:cs typeface="Times New Roman" panose="02020603050405020304" pitchFamily="18" charset="0"/>
              </a:rPr>
              <a:t>  (x-convention)</a:t>
            </a:r>
            <a:endParaRPr lang="zh-CN" altLang="en-US" sz="320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477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8211"/>
                                        </p:tgtEl>
                                        <p:attrNameLst>
                                          <p:attrName>style.visibility</p:attrName>
                                        </p:attrNameLst>
                                      </p:cBhvr>
                                      <p:to>
                                        <p:strVal val="visible"/>
                                      </p:to>
                                    </p:set>
                                    <p:animEffect transition="in" filter="circle(in)">
                                      <p:cBhvr>
                                        <p:cTn id="12" dur="2000"/>
                                        <p:tgtEl>
                                          <p:spTgt spid="82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 calcmode="lin" valueType="num">
                                      <p:cBhvr additive="base">
                                        <p:cTn id="1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0962">
                                            <p:txEl>
                                              <p:pRg st="0" end="0"/>
                                            </p:txEl>
                                          </p:spTgt>
                                        </p:tgtEl>
                                        <p:attrNameLst>
                                          <p:attrName>style.visibility</p:attrName>
                                        </p:attrNameLst>
                                      </p:cBhvr>
                                      <p:to>
                                        <p:strVal val="visible"/>
                                      </p:to>
                                    </p:set>
                                    <p:anim calcmode="lin" valueType="num">
                                      <p:cBhvr additive="base">
                                        <p:cTn id="23" dur="500" fill="hold"/>
                                        <p:tgtEl>
                                          <p:spTgt spid="40962">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9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0962">
                                            <p:txEl>
                                              <p:pRg st="1" end="1"/>
                                            </p:txEl>
                                          </p:spTgt>
                                        </p:tgtEl>
                                        <p:attrNameLst>
                                          <p:attrName>style.visibility</p:attrName>
                                        </p:attrNameLst>
                                      </p:cBhvr>
                                      <p:to>
                                        <p:strVal val="visible"/>
                                      </p:to>
                                    </p:set>
                                    <p:anim calcmode="lin" valueType="num">
                                      <p:cBhvr additive="base">
                                        <p:cTn id="29" dur="500" fill="hold"/>
                                        <p:tgtEl>
                                          <p:spTgt spid="40962">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9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0962">
                                            <p:txEl>
                                              <p:pRg st="2" end="2"/>
                                            </p:txEl>
                                          </p:spTgt>
                                        </p:tgtEl>
                                        <p:attrNameLst>
                                          <p:attrName>style.visibility</p:attrName>
                                        </p:attrNameLst>
                                      </p:cBhvr>
                                      <p:to>
                                        <p:strVal val="visible"/>
                                      </p:to>
                                    </p:set>
                                    <p:anim calcmode="lin" valueType="num">
                                      <p:cBhvr additive="base">
                                        <p:cTn id="35" dur="500" fill="hold"/>
                                        <p:tgtEl>
                                          <p:spTgt spid="40962">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96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p:bldP spid="2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E0EB8FF1-0F3C-4465-BCE8-19CEF2D8CA54}"/>
              </a:ext>
            </a:extLst>
          </p:cNvPr>
          <p:cNvSpPr>
            <a:spLocks noGrp="1" noChangeArrowheads="1"/>
          </p:cNvSpPr>
          <p:nvPr>
            <p:ph type="title"/>
          </p:nvPr>
        </p:nvSpPr>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3.1 </a:t>
            </a:r>
            <a:r>
              <a:rPr lang="zh-CN" altLang="en-US" dirty="0">
                <a:latin typeface="Times New Roman" panose="02020603050405020304" pitchFamily="18" charset="0"/>
                <a:ea typeface="楷体_GB2312" pitchFamily="49" charset="-122"/>
                <a:cs typeface="Times New Roman" panose="02020603050405020304" pitchFamily="18" charset="0"/>
              </a:rPr>
              <a:t>什么是欧拉角</a:t>
            </a:r>
            <a:r>
              <a:rPr lang="zh-CN" altLang="en-US" dirty="0">
                <a:ea typeface="楷体_GB2312" pitchFamily="49" charset="-122"/>
                <a:cs typeface="Times New Roman" panose="02020603050405020304" pitchFamily="18" charset="0"/>
              </a:rPr>
              <a:t> </a:t>
            </a:r>
          </a:p>
        </p:txBody>
      </p:sp>
      <p:pic>
        <p:nvPicPr>
          <p:cNvPr id="8211" name="Picture 19">
            <a:extLst>
              <a:ext uri="{FF2B5EF4-FFF2-40B4-BE49-F238E27FC236}">
                <a16:creationId xmlns:a16="http://schemas.microsoft.com/office/drawing/2014/main" id="{D06D4914-23C9-48CA-92D1-82AFA86F7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408" y="4344691"/>
            <a:ext cx="3012976" cy="33934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A7085C11-58D5-49A5-9002-C6924E3DA08E}"/>
              </a:ext>
            </a:extLst>
          </p:cNvPr>
          <p:cNvSpPr txBox="1">
            <a:spLocks noChangeArrowheads="1"/>
          </p:cNvSpPr>
          <p:nvPr/>
        </p:nvSpPr>
        <p:spPr bwMode="auto">
          <a:xfrm>
            <a:off x="348680" y="1797968"/>
            <a:ext cx="9145016" cy="198031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439738">
              <a:lnSpc>
                <a:spcPct val="100000"/>
              </a:lnSpc>
              <a:spcBef>
                <a:spcPts val="600"/>
              </a:spcBef>
              <a:buFont typeface="Wingdings" panose="05000000000000000000" pitchFamily="2" charset="2"/>
              <a:buNone/>
            </a:pPr>
            <a:r>
              <a:rPr lang="en-US" altLang="zh-CN" sz="2800" kern="0" dirty="0">
                <a:latin typeface="Times New Roman" panose="02020603050405020304" pitchFamily="18" charset="0"/>
                <a:cs typeface="Times New Roman" panose="02020603050405020304" pitchFamily="18" charset="0"/>
              </a:rPr>
              <a:t>The different conventions for the definition of the rotation axes:</a:t>
            </a:r>
          </a:p>
          <a:p>
            <a:pPr lvl="1">
              <a:lnSpc>
                <a:spcPct val="100000"/>
              </a:lnSpc>
              <a:spcBef>
                <a:spcPts val="600"/>
              </a:spcBef>
            </a:pPr>
            <a:r>
              <a:rPr lang="en-US" altLang="zh-CN" sz="2800" kern="0" dirty="0">
                <a:latin typeface="Times New Roman" panose="02020603050405020304" pitchFamily="18" charset="0"/>
                <a:cs typeface="Times New Roman" panose="02020603050405020304" pitchFamily="18" charset="0"/>
              </a:rPr>
              <a:t>Proper Euler angles: 	</a:t>
            </a:r>
            <a:r>
              <a:rPr lang="en-US" altLang="zh-CN" sz="2800" kern="0" dirty="0" err="1">
                <a:latin typeface="Times New Roman" panose="02020603050405020304" pitchFamily="18" charset="0"/>
                <a:cs typeface="Times New Roman" panose="02020603050405020304" pitchFamily="18" charset="0"/>
              </a:rPr>
              <a:t>zxz</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xyx</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yzy</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zyz</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xzx</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yxy</a:t>
            </a:r>
            <a:endParaRPr lang="en-US" altLang="zh-CN" sz="2800" kern="0" dirty="0">
              <a:latin typeface="Times New Roman" panose="02020603050405020304" pitchFamily="18" charset="0"/>
              <a:cs typeface="Times New Roman" panose="02020603050405020304" pitchFamily="18" charset="0"/>
            </a:endParaRPr>
          </a:p>
          <a:p>
            <a:pPr lvl="1">
              <a:lnSpc>
                <a:spcPct val="100000"/>
              </a:lnSpc>
              <a:spcBef>
                <a:spcPts val="600"/>
              </a:spcBef>
            </a:pPr>
            <a:r>
              <a:rPr lang="en-US" altLang="zh-CN" sz="2800" kern="0" dirty="0">
                <a:latin typeface="Times New Roman" panose="02020603050405020304" pitchFamily="18" charset="0"/>
                <a:cs typeface="Times New Roman" panose="02020603050405020304" pitchFamily="18" charset="0"/>
              </a:rPr>
              <a:t>Tait-Bryan angles: 	</a:t>
            </a:r>
            <a:r>
              <a:rPr lang="en-US" altLang="zh-CN" sz="2800" kern="0" dirty="0" err="1">
                <a:latin typeface="Times New Roman" panose="02020603050405020304" pitchFamily="18" charset="0"/>
                <a:cs typeface="Times New Roman" panose="02020603050405020304" pitchFamily="18" charset="0"/>
              </a:rPr>
              <a:t>xyz</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yzx</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zxy</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xzy</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zyx</a:t>
            </a:r>
            <a:r>
              <a:rPr lang="en-US" altLang="zh-CN" sz="2800" kern="0" dirty="0">
                <a:latin typeface="Times New Roman" panose="02020603050405020304" pitchFamily="18" charset="0"/>
                <a:cs typeface="Times New Roman" panose="02020603050405020304" pitchFamily="18" charset="0"/>
              </a:rPr>
              <a:t>, </a:t>
            </a:r>
            <a:r>
              <a:rPr lang="en-US" altLang="zh-CN" sz="2800" kern="0" dirty="0" err="1">
                <a:latin typeface="Times New Roman" panose="02020603050405020304" pitchFamily="18" charset="0"/>
                <a:cs typeface="Times New Roman" panose="02020603050405020304" pitchFamily="18" charset="0"/>
              </a:rPr>
              <a:t>yxz</a:t>
            </a:r>
            <a:endParaRPr lang="en-US" altLang="zh-CN" sz="280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65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211"/>
                                        </p:tgtEl>
                                        <p:attrNameLst>
                                          <p:attrName>style.visibility</p:attrName>
                                        </p:attrNameLst>
                                      </p:cBhvr>
                                      <p:to>
                                        <p:strVal val="visible"/>
                                      </p:to>
                                    </p:set>
                                    <p:animEffect transition="in" filter="circle(in)">
                                      <p:cBhvr>
                                        <p:cTn id="7" dur="2000"/>
                                        <p:tgtEl>
                                          <p:spTgt spid="82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90355C1F-E7D9-4BDA-88DB-CD849524C46E}"/>
              </a:ext>
            </a:extLst>
          </p:cNvPr>
          <p:cNvSpPr>
            <a:spLocks noGrp="1" noChangeArrowheads="1"/>
          </p:cNvSpPr>
          <p:nvPr>
            <p:ph type="body" idx="1"/>
          </p:nvPr>
        </p:nvSpPr>
        <p:spPr bwMode="auto">
          <a:xfrm>
            <a:off x="204664" y="1312241"/>
            <a:ext cx="5976664" cy="53822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marL="0" indent="0">
              <a:spcBef>
                <a:spcPts val="600"/>
              </a:spcBef>
              <a:buNone/>
            </a:pPr>
            <a:r>
              <a:rPr lang="en-US" altLang="zh-CN" sz="2800" dirty="0">
                <a:latin typeface="Times New Roman" panose="02020603050405020304" pitchFamily="18" charset="0"/>
                <a:ea typeface="楷体_GB2312"/>
                <a:cs typeface="Times New Roman" panose="02020603050405020304" pitchFamily="18" charset="0"/>
              </a:rPr>
              <a:t>The three elemental rotations :</a:t>
            </a:r>
          </a:p>
          <a:p>
            <a:pPr marL="352425" lvl="1" indent="-352425">
              <a:spcBef>
                <a:spcPts val="600"/>
              </a:spcBef>
            </a:pPr>
            <a:r>
              <a:rPr lang="en-US" altLang="zh-CN" sz="2800" dirty="0">
                <a:solidFill>
                  <a:srgbClr val="C00000"/>
                </a:solidFill>
                <a:latin typeface="Times New Roman" panose="02020603050405020304" pitchFamily="18" charset="0"/>
                <a:ea typeface="楷体_GB2312"/>
                <a:cs typeface="Times New Roman" panose="02020603050405020304" pitchFamily="18" charset="0"/>
              </a:rPr>
              <a:t>Extrinsic:</a:t>
            </a:r>
            <a:r>
              <a:rPr lang="en-US" altLang="zh-CN" sz="2800" dirty="0">
                <a:latin typeface="Times New Roman" panose="02020603050405020304" pitchFamily="18" charset="0"/>
                <a:ea typeface="楷体_GB2312"/>
                <a:cs typeface="Times New Roman" panose="02020603050405020304" pitchFamily="18" charset="0"/>
              </a:rPr>
              <a:t> rotations about the axes </a:t>
            </a:r>
            <a:r>
              <a:rPr lang="en-US" altLang="zh-CN" sz="2800" dirty="0" err="1">
                <a:latin typeface="Times New Roman" panose="02020603050405020304" pitchFamily="18" charset="0"/>
                <a:ea typeface="楷体_GB2312"/>
                <a:cs typeface="Times New Roman" panose="02020603050405020304" pitchFamily="18" charset="0"/>
              </a:rPr>
              <a:t>xyz</a:t>
            </a:r>
            <a:r>
              <a:rPr lang="en-US" altLang="zh-CN" sz="2800" dirty="0">
                <a:latin typeface="Times New Roman" panose="02020603050405020304" pitchFamily="18" charset="0"/>
                <a:ea typeface="楷体_GB2312"/>
                <a:cs typeface="Times New Roman" panose="02020603050405020304" pitchFamily="18" charset="0"/>
              </a:rPr>
              <a:t> of the original coordinate system, which is assumed to remain motionless</a:t>
            </a:r>
          </a:p>
          <a:p>
            <a:pPr marL="352425" lvl="1" indent="-352425">
              <a:spcBef>
                <a:spcPts val="600"/>
              </a:spcBef>
            </a:pPr>
            <a:r>
              <a:rPr lang="en-US" altLang="zh-CN" sz="2800" dirty="0">
                <a:solidFill>
                  <a:srgbClr val="C00000"/>
                </a:solidFill>
                <a:latin typeface="Times New Roman" panose="02020603050405020304" pitchFamily="18" charset="0"/>
                <a:ea typeface="楷体_GB2312"/>
                <a:cs typeface="Times New Roman" panose="02020603050405020304" pitchFamily="18" charset="0"/>
              </a:rPr>
              <a:t>Intrinsic:</a:t>
            </a:r>
            <a:r>
              <a:rPr lang="en-US" altLang="zh-CN" sz="2800" dirty="0">
                <a:latin typeface="Times New Roman" panose="02020603050405020304" pitchFamily="18" charset="0"/>
                <a:ea typeface="楷体_GB2312"/>
                <a:cs typeface="Times New Roman" panose="02020603050405020304" pitchFamily="18" charset="0"/>
              </a:rPr>
              <a:t> rotations about the axes of the rotating coordinate system XYZ, solidary with the moving body, which changes its orientation after each elemental rotation</a:t>
            </a:r>
          </a:p>
        </p:txBody>
      </p:sp>
      <p:sp>
        <p:nvSpPr>
          <p:cNvPr id="40963" name="Rectangle 2">
            <a:extLst>
              <a:ext uri="{FF2B5EF4-FFF2-40B4-BE49-F238E27FC236}">
                <a16:creationId xmlns:a16="http://schemas.microsoft.com/office/drawing/2014/main" id="{E0EB8FF1-0F3C-4465-BCE8-19CEF2D8CA54}"/>
              </a:ext>
            </a:extLst>
          </p:cNvPr>
          <p:cNvSpPr>
            <a:spLocks noGrp="1" noChangeArrowheads="1"/>
          </p:cNvSpPr>
          <p:nvPr>
            <p:ph type="title"/>
          </p:nvPr>
        </p:nvSpPr>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3.1 </a:t>
            </a:r>
            <a:r>
              <a:rPr lang="zh-CN" altLang="en-US" dirty="0">
                <a:latin typeface="Times New Roman" panose="02020603050405020304" pitchFamily="18" charset="0"/>
                <a:ea typeface="楷体_GB2312" pitchFamily="49" charset="-122"/>
                <a:cs typeface="Times New Roman" panose="02020603050405020304" pitchFamily="18" charset="0"/>
              </a:rPr>
              <a:t>什么是欧拉角</a:t>
            </a:r>
            <a:r>
              <a:rPr lang="zh-CN" altLang="en-US" dirty="0">
                <a:ea typeface="楷体_GB2312" pitchFamily="49" charset="-122"/>
                <a:cs typeface="Times New Roman" panose="02020603050405020304" pitchFamily="18" charset="0"/>
              </a:rPr>
              <a:t> </a:t>
            </a:r>
          </a:p>
        </p:txBody>
      </p:sp>
      <p:pic>
        <p:nvPicPr>
          <p:cNvPr id="8211" name="Picture 19">
            <a:extLst>
              <a:ext uri="{FF2B5EF4-FFF2-40B4-BE49-F238E27FC236}">
                <a16:creationId xmlns:a16="http://schemas.microsoft.com/office/drawing/2014/main" id="{D06D4914-23C9-48CA-92D1-82AFA86F7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450" y="1326980"/>
            <a:ext cx="3990950" cy="449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6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211"/>
                                        </p:tgtEl>
                                        <p:attrNameLst>
                                          <p:attrName>style.visibility</p:attrName>
                                        </p:attrNameLst>
                                      </p:cBhvr>
                                      <p:to>
                                        <p:strVal val="visible"/>
                                      </p:to>
                                    </p:set>
                                    <p:animEffect transition="in" filter="circle(in)">
                                      <p:cBhvr>
                                        <p:cTn id="7" dur="2000"/>
                                        <p:tgtEl>
                                          <p:spTgt spid="82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0962">
                                            <p:txEl>
                                              <p:pRg st="0" end="0"/>
                                            </p:txEl>
                                          </p:spTgt>
                                        </p:tgtEl>
                                        <p:attrNameLst>
                                          <p:attrName>style.visibility</p:attrName>
                                        </p:attrNameLst>
                                      </p:cBhvr>
                                      <p:to>
                                        <p:strVal val="visible"/>
                                      </p:to>
                                    </p:set>
                                    <p:anim calcmode="lin" valueType="num">
                                      <p:cBhvr additive="base">
                                        <p:cTn id="12" dur="500" fill="hold"/>
                                        <p:tgtEl>
                                          <p:spTgt spid="4096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09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962">
                                            <p:txEl>
                                              <p:pRg st="1" end="1"/>
                                            </p:txEl>
                                          </p:spTgt>
                                        </p:tgtEl>
                                        <p:attrNameLst>
                                          <p:attrName>style.visibility</p:attrName>
                                        </p:attrNameLst>
                                      </p:cBhvr>
                                      <p:to>
                                        <p:strVal val="visible"/>
                                      </p:to>
                                    </p:set>
                                    <p:anim calcmode="lin" valueType="num">
                                      <p:cBhvr additive="base">
                                        <p:cTn id="18" dur="500" fill="hold"/>
                                        <p:tgtEl>
                                          <p:spTgt spid="40962">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09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0962">
                                            <p:txEl>
                                              <p:pRg st="2" end="2"/>
                                            </p:txEl>
                                          </p:spTgt>
                                        </p:tgtEl>
                                        <p:attrNameLst>
                                          <p:attrName>style.visibility</p:attrName>
                                        </p:attrNameLst>
                                      </p:cBhvr>
                                      <p:to>
                                        <p:strVal val="visible"/>
                                      </p:to>
                                    </p:set>
                                    <p:anim calcmode="lin" valueType="num">
                                      <p:cBhvr additive="base">
                                        <p:cTn id="24" dur="500" fill="hold"/>
                                        <p:tgtEl>
                                          <p:spTgt spid="40962">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096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E0EB8FF1-0F3C-4465-BCE8-19CEF2D8CA54}"/>
              </a:ext>
            </a:extLst>
          </p:cNvPr>
          <p:cNvSpPr>
            <a:spLocks noGrp="1" noChangeArrowheads="1"/>
          </p:cNvSpPr>
          <p:nvPr>
            <p:ph type="title"/>
          </p:nvPr>
        </p:nvSpPr>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3.1 </a:t>
            </a:r>
            <a:r>
              <a:rPr lang="zh-CN" altLang="en-US" dirty="0">
                <a:latin typeface="Times New Roman" panose="02020603050405020304" pitchFamily="18" charset="0"/>
                <a:ea typeface="楷体_GB2312" pitchFamily="49" charset="-122"/>
                <a:cs typeface="Times New Roman" panose="02020603050405020304" pitchFamily="18" charset="0"/>
              </a:rPr>
              <a:t>什么是欧拉角</a:t>
            </a:r>
            <a:r>
              <a:rPr lang="zh-CN" altLang="en-US" dirty="0">
                <a:ea typeface="楷体_GB2312" pitchFamily="49" charset="-122"/>
                <a:cs typeface="Times New Roman" panose="02020603050405020304" pitchFamily="18" charset="0"/>
              </a:rPr>
              <a:t> </a:t>
            </a:r>
          </a:p>
        </p:txBody>
      </p:sp>
      <p:sp>
        <p:nvSpPr>
          <p:cNvPr id="40962" name="Rectangle 3">
            <a:extLst>
              <a:ext uri="{FF2B5EF4-FFF2-40B4-BE49-F238E27FC236}">
                <a16:creationId xmlns:a16="http://schemas.microsoft.com/office/drawing/2014/main" id="{90355C1F-E7D9-4BDA-88DB-CD849524C46E}"/>
              </a:ext>
            </a:extLst>
          </p:cNvPr>
          <p:cNvSpPr>
            <a:spLocks noGrp="1" noChangeArrowheads="1"/>
          </p:cNvSpPr>
          <p:nvPr>
            <p:ph idx="1"/>
          </p:nvPr>
        </p:nvSpPr>
        <p:spPr bwMode="auto">
          <a:xfrm>
            <a:off x="375911" y="933872"/>
            <a:ext cx="9146604" cy="57480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marL="0" indent="0">
              <a:spcBef>
                <a:spcPts val="600"/>
              </a:spcBef>
              <a:buNone/>
            </a:pPr>
            <a:r>
              <a:rPr lang="en-US" altLang="zh-CN" sz="2800" dirty="0">
                <a:solidFill>
                  <a:srgbClr val="C00000"/>
                </a:solidFill>
                <a:latin typeface="Times New Roman" panose="02020603050405020304" pitchFamily="18" charset="0"/>
                <a:cs typeface="Times New Roman" panose="02020603050405020304" pitchFamily="18" charset="0"/>
              </a:rPr>
              <a:t>Euler angles </a:t>
            </a:r>
            <a:r>
              <a:rPr lang="en-US" altLang="zh-CN" sz="2800" dirty="0">
                <a:latin typeface="Times New Roman" panose="02020603050405020304" pitchFamily="18" charset="0"/>
                <a:cs typeface="Times New Roman" panose="02020603050405020304" pitchFamily="18" charset="0"/>
              </a:rPr>
              <a:t>can be defined by </a:t>
            </a:r>
            <a:r>
              <a:rPr lang="en-US" altLang="zh-CN" sz="2800" dirty="0">
                <a:solidFill>
                  <a:srgbClr val="C00000"/>
                </a:solidFill>
                <a:latin typeface="Times New Roman" panose="02020603050405020304" pitchFamily="18" charset="0"/>
                <a:cs typeface="Times New Roman" panose="02020603050405020304" pitchFamily="18" charset="0"/>
              </a:rPr>
              <a:t>intrinsic rotations</a:t>
            </a:r>
            <a:r>
              <a:rPr lang="en-US" altLang="zh-CN" sz="2800" dirty="0">
                <a:latin typeface="Times New Roman" panose="02020603050405020304" pitchFamily="18" charset="0"/>
                <a:cs typeface="Times New Roman" panose="02020603050405020304" pitchFamily="18" charset="0"/>
              </a:rPr>
              <a:t>. </a:t>
            </a:r>
          </a:p>
        </p:txBody>
      </p:sp>
      <p:pic>
        <p:nvPicPr>
          <p:cNvPr id="6" name="图片 5">
            <a:extLst>
              <a:ext uri="{FF2B5EF4-FFF2-40B4-BE49-F238E27FC236}">
                <a16:creationId xmlns:a16="http://schemas.microsoft.com/office/drawing/2014/main" id="{77E2DA44-776B-4EE4-BCFD-EBA8ACCD8272}"/>
              </a:ext>
            </a:extLst>
          </p:cNvPr>
          <p:cNvPicPr>
            <a:picLocks noChangeAspect="1"/>
          </p:cNvPicPr>
          <p:nvPr/>
        </p:nvPicPr>
        <p:blipFill>
          <a:blip r:embed="rId3"/>
          <a:stretch>
            <a:fillRect/>
          </a:stretch>
        </p:blipFill>
        <p:spPr>
          <a:xfrm>
            <a:off x="0" y="2280765"/>
            <a:ext cx="10058400" cy="2166668"/>
          </a:xfrm>
          <a:prstGeom prst="rect">
            <a:avLst/>
          </a:prstGeom>
        </p:spPr>
      </p:pic>
      <p:pic>
        <p:nvPicPr>
          <p:cNvPr id="10" name="图片 9">
            <a:extLst>
              <a:ext uri="{FF2B5EF4-FFF2-40B4-BE49-F238E27FC236}">
                <a16:creationId xmlns:a16="http://schemas.microsoft.com/office/drawing/2014/main" id="{EB399C9F-0E95-4826-B489-EAFCD1851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229" y="4998298"/>
            <a:ext cx="3377642" cy="3194075"/>
          </a:xfrm>
          <a:prstGeom prst="rect">
            <a:avLst/>
          </a:prstGeom>
        </p:spPr>
      </p:pic>
      <p:sp>
        <p:nvSpPr>
          <p:cNvPr id="7" name="Rectangle 3">
            <a:extLst>
              <a:ext uri="{FF2B5EF4-FFF2-40B4-BE49-F238E27FC236}">
                <a16:creationId xmlns:a16="http://schemas.microsoft.com/office/drawing/2014/main" id="{4873D525-5B85-45E0-A061-6D81E2850EBD}"/>
              </a:ext>
            </a:extLst>
          </p:cNvPr>
          <p:cNvSpPr txBox="1">
            <a:spLocks noChangeArrowheads="1"/>
          </p:cNvSpPr>
          <p:nvPr/>
        </p:nvSpPr>
        <p:spPr bwMode="auto">
          <a:xfrm>
            <a:off x="2365448" y="4428668"/>
            <a:ext cx="2807768" cy="4069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lgn="ctr">
              <a:spcBef>
                <a:spcPts val="600"/>
              </a:spcBef>
              <a:buNone/>
            </a:pPr>
            <a:r>
              <a:rPr lang="zh-CN" altLang="en-US" sz="1800" kern="0" dirty="0">
                <a:latin typeface="Times New Roman" panose="02020603050405020304" pitchFamily="18" charset="0"/>
                <a:cs typeface="Times New Roman" panose="02020603050405020304" pitchFamily="18" charset="0"/>
              </a:rPr>
              <a:t>绕</a:t>
            </a:r>
            <a:r>
              <a:rPr lang="en-US" altLang="zh-CN" sz="1800" kern="0" dirty="0">
                <a:latin typeface="Times New Roman" panose="02020603050405020304" pitchFamily="18" charset="0"/>
                <a:cs typeface="Times New Roman" panose="02020603050405020304" pitchFamily="18" charset="0"/>
              </a:rPr>
              <a:t>z</a:t>
            </a:r>
            <a:r>
              <a:rPr lang="zh-CN" altLang="en-US" sz="1800" kern="0" dirty="0">
                <a:latin typeface="Times New Roman" panose="02020603050405020304" pitchFamily="18" charset="0"/>
                <a:cs typeface="Times New Roman" panose="02020603050405020304" pitchFamily="18" charset="0"/>
              </a:rPr>
              <a:t>全局的轴旋转</a:t>
            </a:r>
            <a:r>
              <a:rPr lang="zh-CN" altLang="zh-CN" sz="1800" dirty="0">
                <a:latin typeface="Times New Roman" panose="02020603050405020304" pitchFamily="18" charset="0"/>
                <a:cs typeface="Times New Roman" panose="02020603050405020304" pitchFamily="18" charset="0"/>
              </a:rPr>
              <a:t>α</a:t>
            </a:r>
            <a:r>
              <a:rPr lang="zh-CN" altLang="en-US" sz="1800" kern="0" dirty="0">
                <a:latin typeface="Times New Roman" panose="02020603050405020304" pitchFamily="18" charset="0"/>
                <a:cs typeface="Times New Roman" panose="02020603050405020304" pitchFamily="18" charset="0"/>
              </a:rPr>
              <a:t>角</a:t>
            </a:r>
            <a:endParaRPr lang="en-US" altLang="zh-CN" sz="1800" kern="0" dirty="0">
              <a:latin typeface="Times New Roman" panose="02020603050405020304" pitchFamily="18" charset="0"/>
              <a:cs typeface="Times New Roman" panose="02020603050405020304" pitchFamily="18" charset="0"/>
            </a:endParaRPr>
          </a:p>
        </p:txBody>
      </p:sp>
      <p:sp>
        <p:nvSpPr>
          <p:cNvPr id="23" name="Rectangle 3">
            <a:extLst>
              <a:ext uri="{FF2B5EF4-FFF2-40B4-BE49-F238E27FC236}">
                <a16:creationId xmlns:a16="http://schemas.microsoft.com/office/drawing/2014/main" id="{43CD0CA8-89C5-45B6-8019-DAF0E196F9C9}"/>
              </a:ext>
            </a:extLst>
          </p:cNvPr>
          <p:cNvSpPr txBox="1">
            <a:spLocks noChangeArrowheads="1"/>
          </p:cNvSpPr>
          <p:nvPr/>
        </p:nvSpPr>
        <p:spPr bwMode="auto">
          <a:xfrm>
            <a:off x="375911" y="1606518"/>
            <a:ext cx="9580148" cy="5083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spcBef>
                <a:spcPts val="600"/>
              </a:spcBef>
              <a:buNone/>
            </a:pPr>
            <a:r>
              <a:rPr lang="en-US" altLang="zh-CN" sz="2400" kern="0" dirty="0" err="1">
                <a:latin typeface="Times New Roman" panose="02020603050405020304" pitchFamily="18" charset="0"/>
                <a:cs typeface="Times New Roman" panose="02020603050405020304" pitchFamily="18" charset="0"/>
              </a:rPr>
              <a:t>xyz</a:t>
            </a:r>
            <a:r>
              <a:rPr lang="zh-CN" altLang="en-US" sz="2400" kern="0" dirty="0">
                <a:latin typeface="Times New Roman" panose="02020603050405020304" pitchFamily="18" charset="0"/>
                <a:cs typeface="Times New Roman" panose="02020603050405020304" pitchFamily="18" charset="0"/>
              </a:rPr>
              <a:t>为全局坐标，保持不动；</a:t>
            </a:r>
            <a:r>
              <a:rPr lang="en-US" altLang="zh-CN" sz="2400" kern="0" dirty="0">
                <a:latin typeface="Times New Roman" panose="02020603050405020304" pitchFamily="18" charset="0"/>
                <a:cs typeface="Times New Roman" panose="02020603050405020304" pitchFamily="18" charset="0"/>
              </a:rPr>
              <a:t>XYZ</a:t>
            </a:r>
            <a:r>
              <a:rPr lang="zh-CN" altLang="en-US" sz="2400" kern="0" dirty="0">
                <a:latin typeface="Times New Roman" panose="02020603050405020304" pitchFamily="18" charset="0"/>
                <a:cs typeface="Times New Roman" panose="02020603050405020304" pitchFamily="18" charset="0"/>
              </a:rPr>
              <a:t>为局部坐标，随着物体一起运动</a:t>
            </a:r>
            <a:endParaRPr lang="en-US" altLang="zh-CN" sz="2400" kern="0" dirty="0">
              <a:latin typeface="Times New Roman" panose="02020603050405020304" pitchFamily="18" charset="0"/>
              <a:cs typeface="Times New Roman" panose="02020603050405020304" pitchFamily="18" charset="0"/>
            </a:endParaRPr>
          </a:p>
        </p:txBody>
      </p:sp>
      <p:sp>
        <p:nvSpPr>
          <p:cNvPr id="24" name="Rectangle 3">
            <a:extLst>
              <a:ext uri="{FF2B5EF4-FFF2-40B4-BE49-F238E27FC236}">
                <a16:creationId xmlns:a16="http://schemas.microsoft.com/office/drawing/2014/main" id="{060899C5-B936-427A-B0FA-23C857F91762}"/>
              </a:ext>
            </a:extLst>
          </p:cNvPr>
          <p:cNvSpPr txBox="1">
            <a:spLocks noChangeArrowheads="1"/>
          </p:cNvSpPr>
          <p:nvPr/>
        </p:nvSpPr>
        <p:spPr bwMode="auto">
          <a:xfrm>
            <a:off x="4949213" y="4428668"/>
            <a:ext cx="3033829" cy="4069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lgn="ctr">
              <a:spcBef>
                <a:spcPts val="600"/>
              </a:spcBef>
              <a:buNone/>
            </a:pPr>
            <a:r>
              <a:rPr lang="zh-CN" altLang="en-US" sz="1800" kern="0" dirty="0">
                <a:latin typeface="Times New Roman" panose="02020603050405020304" pitchFamily="18" charset="0"/>
                <a:cs typeface="Times New Roman" panose="02020603050405020304" pitchFamily="18" charset="0"/>
              </a:rPr>
              <a:t>绕自己的</a:t>
            </a:r>
            <a:r>
              <a:rPr lang="en-US" altLang="zh-CN" sz="1800" kern="0" dirty="0">
                <a:latin typeface="Times New Roman" panose="02020603050405020304" pitchFamily="18" charset="0"/>
                <a:cs typeface="Times New Roman" panose="02020603050405020304" pitchFamily="18" charset="0"/>
              </a:rPr>
              <a:t>X</a:t>
            </a:r>
            <a:r>
              <a:rPr lang="zh-CN" altLang="en-US" sz="1800" kern="0" dirty="0">
                <a:latin typeface="Times New Roman" panose="02020603050405020304" pitchFamily="18" charset="0"/>
                <a:cs typeface="Times New Roman" panose="02020603050405020304" pitchFamily="18" charset="0"/>
              </a:rPr>
              <a:t>轴旋转</a:t>
            </a:r>
            <a:r>
              <a:rPr lang="zh-CN" altLang="zh-CN" sz="1800" dirty="0">
                <a:latin typeface="Times New Roman" panose="02020603050405020304" pitchFamily="18" charset="0"/>
                <a:cs typeface="Times New Roman" panose="02020603050405020304" pitchFamily="18" charset="0"/>
              </a:rPr>
              <a:t>β</a:t>
            </a:r>
            <a:r>
              <a:rPr lang="zh-CN" altLang="en-US" sz="1800" kern="0" dirty="0">
                <a:latin typeface="Times New Roman" panose="02020603050405020304" pitchFamily="18" charset="0"/>
                <a:cs typeface="Times New Roman" panose="02020603050405020304" pitchFamily="18" charset="0"/>
              </a:rPr>
              <a:t>角</a:t>
            </a:r>
            <a:endParaRPr lang="en-US" altLang="zh-CN" sz="1800" kern="0" dirty="0">
              <a:latin typeface="Times New Roman" panose="02020603050405020304" pitchFamily="18" charset="0"/>
              <a:cs typeface="Times New Roman" panose="02020603050405020304" pitchFamily="18" charset="0"/>
            </a:endParaRPr>
          </a:p>
        </p:txBody>
      </p:sp>
      <p:sp>
        <p:nvSpPr>
          <p:cNvPr id="25" name="Rectangle 3">
            <a:extLst>
              <a:ext uri="{FF2B5EF4-FFF2-40B4-BE49-F238E27FC236}">
                <a16:creationId xmlns:a16="http://schemas.microsoft.com/office/drawing/2014/main" id="{44033649-738B-4266-97A4-190D6444AE22}"/>
              </a:ext>
            </a:extLst>
          </p:cNvPr>
          <p:cNvSpPr txBox="1">
            <a:spLocks noChangeArrowheads="1"/>
          </p:cNvSpPr>
          <p:nvPr/>
        </p:nvSpPr>
        <p:spPr bwMode="auto">
          <a:xfrm>
            <a:off x="7405464" y="4428668"/>
            <a:ext cx="3033829" cy="4069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lgn="ctr">
              <a:spcBef>
                <a:spcPts val="600"/>
              </a:spcBef>
              <a:buNone/>
            </a:pPr>
            <a:r>
              <a:rPr lang="zh-CN" altLang="en-US" sz="1800" kern="0" dirty="0">
                <a:latin typeface="Times New Roman" panose="02020603050405020304" pitchFamily="18" charset="0"/>
                <a:cs typeface="Times New Roman" panose="02020603050405020304" pitchFamily="18" charset="0"/>
              </a:rPr>
              <a:t>绕自己的</a:t>
            </a:r>
            <a:r>
              <a:rPr lang="en-US" altLang="zh-CN" sz="1800" kern="0" dirty="0">
                <a:latin typeface="Times New Roman" panose="02020603050405020304" pitchFamily="18" charset="0"/>
                <a:cs typeface="Times New Roman" panose="02020603050405020304" pitchFamily="18" charset="0"/>
              </a:rPr>
              <a:t>Z</a:t>
            </a:r>
            <a:r>
              <a:rPr lang="zh-CN" altLang="en-US" sz="1800" kern="0" dirty="0">
                <a:latin typeface="Times New Roman" panose="02020603050405020304" pitchFamily="18" charset="0"/>
                <a:cs typeface="Times New Roman" panose="02020603050405020304" pitchFamily="18" charset="0"/>
              </a:rPr>
              <a:t>轴旋转</a:t>
            </a:r>
            <a:r>
              <a:rPr lang="zh-CN" altLang="zh-CN" sz="1800" dirty="0">
                <a:latin typeface="Times New Roman" panose="02020603050405020304" pitchFamily="18" charset="0"/>
                <a:cs typeface="Times New Roman" panose="02020603050405020304" pitchFamily="18" charset="0"/>
              </a:rPr>
              <a:t>γ</a:t>
            </a:r>
            <a:r>
              <a:rPr lang="zh-CN" altLang="en-US" sz="1800" kern="0" dirty="0">
                <a:latin typeface="Times New Roman" panose="02020603050405020304" pitchFamily="18" charset="0"/>
                <a:cs typeface="Times New Roman" panose="02020603050405020304" pitchFamily="18" charset="0"/>
              </a:rPr>
              <a:t>角</a:t>
            </a:r>
            <a:endParaRPr lang="en-US" altLang="zh-CN" sz="1800" kern="0" dirty="0">
              <a:latin typeface="Times New Roman" panose="02020603050405020304" pitchFamily="18" charset="0"/>
              <a:cs typeface="Times New Roman" panose="02020603050405020304" pitchFamily="18" charset="0"/>
            </a:endParaRPr>
          </a:p>
        </p:txBody>
      </p:sp>
      <p:sp>
        <p:nvSpPr>
          <p:cNvPr id="26" name="Rectangle 3">
            <a:extLst>
              <a:ext uri="{FF2B5EF4-FFF2-40B4-BE49-F238E27FC236}">
                <a16:creationId xmlns:a16="http://schemas.microsoft.com/office/drawing/2014/main" id="{327AD14D-53E3-46FE-B604-8ABFC6A9197F}"/>
              </a:ext>
            </a:extLst>
          </p:cNvPr>
          <p:cNvSpPr txBox="1">
            <a:spLocks noChangeArrowheads="1"/>
          </p:cNvSpPr>
          <p:nvPr/>
        </p:nvSpPr>
        <p:spPr bwMode="auto">
          <a:xfrm>
            <a:off x="-237718" y="4428668"/>
            <a:ext cx="2807768" cy="4069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lgn="ctr">
              <a:spcBef>
                <a:spcPts val="600"/>
              </a:spcBef>
              <a:buNone/>
            </a:pPr>
            <a:r>
              <a:rPr lang="en-US" altLang="zh-CN" sz="1800" kern="0" dirty="0" err="1">
                <a:latin typeface="Times New Roman" panose="02020603050405020304" pitchFamily="18" charset="0"/>
                <a:cs typeface="Times New Roman" panose="02020603050405020304" pitchFamily="18" charset="0"/>
              </a:rPr>
              <a:t>xyz</a:t>
            </a:r>
            <a:r>
              <a:rPr lang="zh-CN" altLang="en-US" sz="1800" kern="0" dirty="0">
                <a:latin typeface="Times New Roman" panose="02020603050405020304" pitchFamily="18" charset="0"/>
                <a:cs typeface="Times New Roman" panose="02020603050405020304" pitchFamily="18" charset="0"/>
              </a:rPr>
              <a:t>与</a:t>
            </a:r>
            <a:r>
              <a:rPr lang="en-US" altLang="zh-CN" sz="1800" kern="0" dirty="0">
                <a:latin typeface="Times New Roman" panose="02020603050405020304" pitchFamily="18" charset="0"/>
                <a:cs typeface="Times New Roman" panose="02020603050405020304" pitchFamily="18" charset="0"/>
              </a:rPr>
              <a:t>XYZ</a:t>
            </a:r>
            <a:r>
              <a:rPr lang="zh-CN" altLang="en-US" sz="1800" kern="0" dirty="0">
                <a:latin typeface="Times New Roman" panose="02020603050405020304" pitchFamily="18" charset="0"/>
                <a:cs typeface="Times New Roman" panose="02020603050405020304" pitchFamily="18" charset="0"/>
              </a:rPr>
              <a:t>初始重合</a:t>
            </a:r>
            <a:endParaRPr lang="en-US" altLang="zh-CN" sz="1800" kern="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4B1A09B-0500-4C75-A006-67F79303EE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5100" y="5013540"/>
            <a:ext cx="4164217" cy="2394425"/>
          </a:xfrm>
          <a:prstGeom prst="rect">
            <a:avLst/>
          </a:prstGeom>
        </p:spPr>
      </p:pic>
    </p:spTree>
    <p:extLst>
      <p:ext uri="{BB962C8B-B14F-4D97-AF65-F5344CB8AC3E}">
        <p14:creationId xmlns:p14="http://schemas.microsoft.com/office/powerpoint/2010/main" val="268277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anim calcmode="lin" valueType="num">
                                      <p:cBhvr additive="base">
                                        <p:cTn id="7" dur="500" fill="hold"/>
                                        <p:tgtEl>
                                          <p:spTgt spid="409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125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uiExpand="1" build="p"/>
      <p:bldP spid="7"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43B4C20-738A-4614-AD5D-C306DF969D8E}"/>
              </a:ext>
            </a:extLst>
          </p:cNvPr>
          <p:cNvSpPr>
            <a:spLocks noGrp="1" noChangeArrowheads="1"/>
          </p:cNvSpPr>
          <p:nvPr>
            <p:ph type="title"/>
          </p:nvPr>
        </p:nvSpPr>
        <p:spPr/>
        <p:txBody>
          <a:bodyPr/>
          <a:lstStyle/>
          <a:p>
            <a:r>
              <a:rPr lang="zh-CN" altLang="en-US"/>
              <a:t>一、常用的曲线类型</a:t>
            </a:r>
          </a:p>
        </p:txBody>
      </p:sp>
      <p:sp>
        <p:nvSpPr>
          <p:cNvPr id="21507" name="Rectangle 3">
            <a:extLst>
              <a:ext uri="{FF2B5EF4-FFF2-40B4-BE49-F238E27FC236}">
                <a16:creationId xmlns:a16="http://schemas.microsoft.com/office/drawing/2014/main" id="{3BD38018-E8BC-4D76-81AE-79BF8F496EA0}"/>
              </a:ext>
            </a:extLst>
          </p:cNvPr>
          <p:cNvSpPr>
            <a:spLocks noGrp="1" noChangeArrowheads="1"/>
          </p:cNvSpPr>
          <p:nvPr>
            <p:ph type="body" idx="1"/>
          </p:nvPr>
        </p:nvSpPr>
        <p:spPr bwMode="auto">
          <a:xfrm>
            <a:off x="2508250" y="1168400"/>
            <a:ext cx="5670550" cy="2430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lnSpc>
                <a:spcPct val="150000"/>
              </a:lnSpc>
              <a:buFont typeface="Wingdings" panose="05000000000000000000" pitchFamily="2" charset="2"/>
              <a:buChar char="Ø"/>
            </a:pPr>
            <a:r>
              <a:rPr lang="en-US" altLang="en-US">
                <a:latin typeface="Times New Roman" panose="02020603050405020304" pitchFamily="18" charset="0"/>
              </a:rPr>
              <a:t>Hermite</a:t>
            </a:r>
            <a:r>
              <a:rPr lang="en-US" altLang="zh-CN">
                <a:latin typeface="Times New Roman" panose="02020603050405020304" pitchFamily="18" charset="0"/>
              </a:rPr>
              <a:t>曲线</a:t>
            </a:r>
          </a:p>
          <a:p>
            <a:pPr>
              <a:lnSpc>
                <a:spcPct val="150000"/>
              </a:lnSpc>
              <a:buFont typeface="Wingdings" panose="05000000000000000000" pitchFamily="2" charset="2"/>
              <a:buChar char="Ø"/>
            </a:pPr>
            <a:r>
              <a:rPr lang="en-US" altLang="en-US">
                <a:latin typeface="Times New Roman" panose="02020603050405020304" pitchFamily="18" charset="0"/>
              </a:rPr>
              <a:t>Bezier</a:t>
            </a:r>
            <a:r>
              <a:rPr lang="en-US" altLang="zh-CN">
                <a:latin typeface="Times New Roman" panose="02020603050405020304" pitchFamily="18" charset="0"/>
              </a:rPr>
              <a:t>曲线</a:t>
            </a:r>
          </a:p>
          <a:p>
            <a:pPr>
              <a:lnSpc>
                <a:spcPct val="150000"/>
              </a:lnSpc>
              <a:buFont typeface="Wingdings" panose="05000000000000000000" pitchFamily="2" charset="2"/>
              <a:buChar char="Ø"/>
            </a:pPr>
            <a:r>
              <a:rPr lang="en-US" altLang="en-US">
                <a:latin typeface="Times New Roman" panose="02020603050405020304" pitchFamily="18" charset="0"/>
              </a:rPr>
              <a:t>B-splines, NURBS</a:t>
            </a:r>
            <a:r>
              <a:rPr lang="en-US" altLang="zh-CN">
                <a:latin typeface="Times New Roman" panose="02020603050405020304" pitchFamily="18" charset="0"/>
              </a:rPr>
              <a:t>曲线</a:t>
            </a:r>
            <a:endParaRPr lang="zh-CN" altLang="en-US">
              <a:latin typeface="Times New Roman" panose="02020603050405020304" pitchFamily="18" charset="0"/>
            </a:endParaRPr>
          </a:p>
        </p:txBody>
      </p:sp>
      <p:grpSp>
        <p:nvGrpSpPr>
          <p:cNvPr id="21508" name="Group 9">
            <a:extLst>
              <a:ext uri="{FF2B5EF4-FFF2-40B4-BE49-F238E27FC236}">
                <a16:creationId xmlns:a16="http://schemas.microsoft.com/office/drawing/2014/main" id="{930A1C3E-4633-4A89-8DFE-C3D2562CC856}"/>
              </a:ext>
            </a:extLst>
          </p:cNvPr>
          <p:cNvGrpSpPr>
            <a:grpSpLocks/>
          </p:cNvGrpSpPr>
          <p:nvPr/>
        </p:nvGrpSpPr>
        <p:grpSpPr bwMode="auto">
          <a:xfrm>
            <a:off x="2028825" y="3814763"/>
            <a:ext cx="5616575" cy="3152775"/>
            <a:chOff x="1444" y="2403"/>
            <a:chExt cx="3538" cy="1986"/>
          </a:xfrm>
        </p:grpSpPr>
        <p:pic>
          <p:nvPicPr>
            <p:cNvPr id="21509" name="Picture 5" descr="Types of conic sections">
              <a:extLst>
                <a:ext uri="{FF2B5EF4-FFF2-40B4-BE49-F238E27FC236}">
                  <a16:creationId xmlns:a16="http://schemas.microsoft.com/office/drawing/2014/main" id="{A47F31D0-0F49-4846-8ADE-70D289504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3608"/>
            <a:stretch>
              <a:fillRect/>
            </a:stretch>
          </p:blipFill>
          <p:spPr bwMode="auto">
            <a:xfrm>
              <a:off x="1444" y="2403"/>
              <a:ext cx="3538" cy="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6">
              <a:extLst>
                <a:ext uri="{FF2B5EF4-FFF2-40B4-BE49-F238E27FC236}">
                  <a16:creationId xmlns:a16="http://schemas.microsoft.com/office/drawing/2014/main" id="{5B2EA10E-D542-4FAC-9826-870B3E73F5D9}"/>
                </a:ext>
              </a:extLst>
            </p:cNvPr>
            <p:cNvSpPr txBox="1">
              <a:spLocks noChangeArrowheads="1"/>
            </p:cNvSpPr>
            <p:nvPr/>
          </p:nvSpPr>
          <p:spPr bwMode="auto">
            <a:xfrm>
              <a:off x="1707" y="4158"/>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ea typeface="黑体" panose="02010609060101010101" pitchFamily="49" charset="-122"/>
                </a:rPr>
                <a:t>抛物线</a:t>
              </a:r>
            </a:p>
          </p:txBody>
        </p:sp>
        <p:sp>
          <p:nvSpPr>
            <p:cNvPr id="21511" name="Text Box 7">
              <a:extLst>
                <a:ext uri="{FF2B5EF4-FFF2-40B4-BE49-F238E27FC236}">
                  <a16:creationId xmlns:a16="http://schemas.microsoft.com/office/drawing/2014/main" id="{91DEFB6B-84C3-41C4-B98B-9A5E49C77E87}"/>
                </a:ext>
              </a:extLst>
            </p:cNvPr>
            <p:cNvSpPr txBox="1">
              <a:spLocks noChangeArrowheads="1"/>
            </p:cNvSpPr>
            <p:nvPr/>
          </p:nvSpPr>
          <p:spPr bwMode="auto">
            <a:xfrm>
              <a:off x="2659" y="4158"/>
              <a:ext cx="11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ea typeface="黑体" panose="02010609060101010101" pitchFamily="49" charset="-122"/>
                </a:rPr>
                <a:t>椭圆</a:t>
              </a:r>
              <a:r>
                <a:rPr lang="en-US" altLang="zh-CN">
                  <a:ea typeface="黑体" panose="02010609060101010101" pitchFamily="49" charset="-122"/>
                </a:rPr>
                <a:t>(</a:t>
              </a:r>
              <a:r>
                <a:rPr lang="zh-CN" altLang="en-US">
                  <a:ea typeface="黑体" panose="02010609060101010101" pitchFamily="49" charset="-122"/>
                </a:rPr>
                <a:t>上</a:t>
              </a:r>
              <a:r>
                <a:rPr lang="en-US" altLang="zh-CN">
                  <a:ea typeface="黑体" panose="02010609060101010101" pitchFamily="49" charset="-122"/>
                </a:rPr>
                <a:t>)</a:t>
              </a:r>
              <a:r>
                <a:rPr lang="zh-CN" altLang="en-US">
                  <a:ea typeface="黑体" panose="02010609060101010101" pitchFamily="49" charset="-122"/>
                </a:rPr>
                <a:t>与圆</a:t>
              </a:r>
              <a:r>
                <a:rPr lang="en-US" altLang="zh-CN">
                  <a:ea typeface="黑体" panose="02010609060101010101" pitchFamily="49" charset="-122"/>
                </a:rPr>
                <a:t>(</a:t>
              </a:r>
              <a:r>
                <a:rPr lang="zh-CN" altLang="en-US">
                  <a:ea typeface="黑体" panose="02010609060101010101" pitchFamily="49" charset="-122"/>
                </a:rPr>
                <a:t>下</a:t>
              </a:r>
              <a:r>
                <a:rPr lang="en-US" altLang="zh-CN">
                  <a:ea typeface="黑体" panose="02010609060101010101" pitchFamily="49" charset="-122"/>
                </a:rPr>
                <a:t>)</a:t>
              </a:r>
            </a:p>
          </p:txBody>
        </p:sp>
        <p:sp>
          <p:nvSpPr>
            <p:cNvPr id="21512" name="Text Box 8">
              <a:extLst>
                <a:ext uri="{FF2B5EF4-FFF2-40B4-BE49-F238E27FC236}">
                  <a16:creationId xmlns:a16="http://schemas.microsoft.com/office/drawing/2014/main" id="{0C2CCA14-0735-4CAE-BD36-9EAF7ABD4216}"/>
                </a:ext>
              </a:extLst>
            </p:cNvPr>
            <p:cNvSpPr txBox="1">
              <a:spLocks noChangeArrowheads="1"/>
            </p:cNvSpPr>
            <p:nvPr/>
          </p:nvSpPr>
          <p:spPr bwMode="auto">
            <a:xfrm>
              <a:off x="3964" y="4158"/>
              <a:ext cx="7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ea typeface="黑体" panose="02010609060101010101" pitchFamily="49" charset="-122"/>
                </a:rPr>
                <a:t>双曲线</a:t>
              </a:r>
              <a:endParaRPr lang="en-US" altLang="zh-CN">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 calcmode="lin" valueType="num">
                                      <p:cBhvr additive="base">
                                        <p:cTn id="12" dur="5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150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 calcmode="lin" valueType="num">
                                      <p:cBhvr additive="base">
                                        <p:cTn id="17" dur="5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507">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16" fill="hold" nodeType="afterEffect">
                                  <p:stCondLst>
                                    <p:cond delay="0"/>
                                  </p:stCondLst>
                                  <p:childTnLst>
                                    <p:set>
                                      <p:cBhvr>
                                        <p:cTn id="21" dur="1" fill="hold">
                                          <p:stCondLst>
                                            <p:cond delay="0"/>
                                          </p:stCondLst>
                                        </p:cTn>
                                        <p:tgtEl>
                                          <p:spTgt spid="21508"/>
                                        </p:tgtEl>
                                        <p:attrNameLst>
                                          <p:attrName>style.visibility</p:attrName>
                                        </p:attrNameLst>
                                      </p:cBhvr>
                                      <p:to>
                                        <p:strVal val="visible"/>
                                      </p:to>
                                    </p:set>
                                    <p:animEffect transition="in" filter="circle(in)">
                                      <p:cBhvr>
                                        <p:cTn id="22" dur="20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7">
            <a:extLst>
              <a:ext uri="{FF2B5EF4-FFF2-40B4-BE49-F238E27FC236}">
                <a16:creationId xmlns:a16="http://schemas.microsoft.com/office/drawing/2014/main" id="{E8722B2D-9DD1-49CD-96AA-594213D788E6}"/>
              </a:ext>
            </a:extLst>
          </p:cNvPr>
          <p:cNvSpPr>
            <a:spLocks noGrp="1" noChangeArrowheads="1"/>
          </p:cNvSpPr>
          <p:nvPr>
            <p:ph type="title" sz="quarter" idx="4294967295"/>
          </p:nvPr>
        </p:nvSpPr>
        <p:spPr>
          <a:xfrm>
            <a:off x="1023233" y="100013"/>
            <a:ext cx="9035168" cy="795337"/>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3.2 </a:t>
            </a:r>
            <a:r>
              <a:rPr lang="zh-CN" altLang="en-US" dirty="0">
                <a:latin typeface="Times New Roman" panose="02020603050405020304" pitchFamily="18" charset="0"/>
                <a:ea typeface="楷体_GB2312" pitchFamily="49" charset="-122"/>
                <a:cs typeface="Times New Roman" panose="02020603050405020304" pitchFamily="18" charset="0"/>
              </a:rPr>
              <a:t>三维动画中的应用</a:t>
            </a:r>
            <a:endParaRPr lang="en-US" altLang="ko-KR" dirty="0">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098" name="Object 16">
            <a:extLst>
              <a:ext uri="{FF2B5EF4-FFF2-40B4-BE49-F238E27FC236}">
                <a16:creationId xmlns:a16="http://schemas.microsoft.com/office/drawing/2014/main" id="{2B1EB2C0-A837-4DAD-970A-1BA01B47A9A4}"/>
              </a:ext>
            </a:extLst>
          </p:cNvPr>
          <p:cNvGraphicFramePr>
            <a:graphicFrameLocks noChangeAspect="1"/>
          </p:cNvGraphicFramePr>
          <p:nvPr>
            <p:extLst>
              <p:ext uri="{D42A27DB-BD31-4B8C-83A1-F6EECF244321}">
                <p14:modId xmlns:p14="http://schemas.microsoft.com/office/powerpoint/2010/main" val="3646540751"/>
              </p:ext>
            </p:extLst>
          </p:nvPr>
        </p:nvGraphicFramePr>
        <p:xfrm>
          <a:off x="3371850" y="6129412"/>
          <a:ext cx="3290888" cy="1573212"/>
        </p:xfrm>
        <a:graphic>
          <a:graphicData uri="http://schemas.openxmlformats.org/presentationml/2006/ole">
            <mc:AlternateContent xmlns:mc="http://schemas.openxmlformats.org/markup-compatibility/2006">
              <mc:Choice xmlns:v="urn:schemas-microsoft-com:vml" Requires="v">
                <p:oleObj spid="_x0000_s3146" name="Equation" r:id="rId4" imgW="1549080" imgH="711000" progId="Equation.3">
                  <p:embed/>
                </p:oleObj>
              </mc:Choice>
              <mc:Fallback>
                <p:oleObj name="Equation" r:id="rId4" imgW="1549080" imgH="7110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850" y="6129412"/>
                        <a:ext cx="3290888" cy="1573212"/>
                      </a:xfrm>
                      <a:prstGeom prst="rect">
                        <a:avLst/>
                      </a:prstGeom>
                      <a:solidFill>
                        <a:schemeClr val="accent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17">
            <a:extLst>
              <a:ext uri="{FF2B5EF4-FFF2-40B4-BE49-F238E27FC236}">
                <a16:creationId xmlns:a16="http://schemas.microsoft.com/office/drawing/2014/main" id="{E10D097B-6EBC-4EEF-A214-6E1766772293}"/>
              </a:ext>
            </a:extLst>
          </p:cNvPr>
          <p:cNvGraphicFramePr>
            <a:graphicFrameLocks noChangeAspect="1"/>
          </p:cNvGraphicFramePr>
          <p:nvPr>
            <p:extLst>
              <p:ext uri="{D42A27DB-BD31-4B8C-83A1-F6EECF244321}">
                <p14:modId xmlns:p14="http://schemas.microsoft.com/office/powerpoint/2010/main" val="3545653121"/>
              </p:ext>
            </p:extLst>
          </p:nvPr>
        </p:nvGraphicFramePr>
        <p:xfrm>
          <a:off x="6599238" y="6129412"/>
          <a:ext cx="3430587" cy="1573212"/>
        </p:xfrm>
        <a:graphic>
          <a:graphicData uri="http://schemas.openxmlformats.org/presentationml/2006/ole">
            <mc:AlternateContent xmlns:mc="http://schemas.openxmlformats.org/markup-compatibility/2006">
              <mc:Choice xmlns:v="urn:schemas-microsoft-com:vml" Requires="v">
                <p:oleObj spid="_x0000_s3147" name="Equation" r:id="rId6" imgW="1612800" imgH="711000" progId="Equation.3">
                  <p:embed/>
                </p:oleObj>
              </mc:Choice>
              <mc:Fallback>
                <p:oleObj name="Equation" r:id="rId6" imgW="1612800" imgH="7110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9238" y="6129412"/>
                        <a:ext cx="3430587" cy="1573212"/>
                      </a:xfrm>
                      <a:prstGeom prst="rect">
                        <a:avLst/>
                      </a:prstGeom>
                      <a:solidFill>
                        <a:schemeClr val="accent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18">
            <a:extLst>
              <a:ext uri="{FF2B5EF4-FFF2-40B4-BE49-F238E27FC236}">
                <a16:creationId xmlns:a16="http://schemas.microsoft.com/office/drawing/2014/main" id="{B4B70B38-4077-4B4C-AAB0-78E4D90A615B}"/>
              </a:ext>
            </a:extLst>
          </p:cNvPr>
          <p:cNvGraphicFramePr>
            <a:graphicFrameLocks noChangeAspect="1"/>
          </p:cNvGraphicFramePr>
          <p:nvPr>
            <p:extLst>
              <p:ext uri="{D42A27DB-BD31-4B8C-83A1-F6EECF244321}">
                <p14:modId xmlns:p14="http://schemas.microsoft.com/office/powerpoint/2010/main" val="3135424103"/>
              </p:ext>
            </p:extLst>
          </p:nvPr>
        </p:nvGraphicFramePr>
        <p:xfrm>
          <a:off x="19050" y="6129412"/>
          <a:ext cx="3354388" cy="1573212"/>
        </p:xfrm>
        <a:graphic>
          <a:graphicData uri="http://schemas.openxmlformats.org/presentationml/2006/ole">
            <mc:AlternateContent xmlns:mc="http://schemas.openxmlformats.org/markup-compatibility/2006">
              <mc:Choice xmlns:v="urn:schemas-microsoft-com:vml" Requires="v">
                <p:oleObj spid="_x0000_s3148" name="Equation" r:id="rId8" imgW="1574640" imgH="711000" progId="Equation.3">
                  <p:embed/>
                </p:oleObj>
              </mc:Choice>
              <mc:Fallback>
                <p:oleObj name="Equation" r:id="rId8" imgW="1574640" imgH="711000"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 y="6129412"/>
                        <a:ext cx="3354388" cy="1573212"/>
                      </a:xfrm>
                      <a:prstGeom prst="rect">
                        <a:avLst/>
                      </a:prstGeom>
                      <a:solidFill>
                        <a:schemeClr val="accent1"/>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组合 2">
            <a:extLst>
              <a:ext uri="{FF2B5EF4-FFF2-40B4-BE49-F238E27FC236}">
                <a16:creationId xmlns:a16="http://schemas.microsoft.com/office/drawing/2014/main" id="{51DD74E4-39B2-4321-8D3F-A89CD949C652}"/>
              </a:ext>
            </a:extLst>
          </p:cNvPr>
          <p:cNvGrpSpPr/>
          <p:nvPr/>
        </p:nvGrpSpPr>
        <p:grpSpPr>
          <a:xfrm>
            <a:off x="24390" y="1941984"/>
            <a:ext cx="5220834" cy="3096344"/>
            <a:chOff x="-119626" y="1941984"/>
            <a:chExt cx="5220834" cy="3096344"/>
          </a:xfrm>
        </p:grpSpPr>
        <p:pic>
          <p:nvPicPr>
            <p:cNvPr id="4102" name="Picture 10">
              <a:extLst>
                <a:ext uri="{FF2B5EF4-FFF2-40B4-BE49-F238E27FC236}">
                  <a16:creationId xmlns:a16="http://schemas.microsoft.com/office/drawing/2014/main" id="{92E2E638-A7AB-4608-9391-5139F22DE38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627" t="2704" r="2859" b="4854"/>
            <a:stretch/>
          </p:blipFill>
          <p:spPr bwMode="auto">
            <a:xfrm>
              <a:off x="636711" y="1941984"/>
              <a:ext cx="4464497"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grpSp>
          <p:nvGrpSpPr>
            <p:cNvPr id="2" name="组合 1">
              <a:extLst>
                <a:ext uri="{FF2B5EF4-FFF2-40B4-BE49-F238E27FC236}">
                  <a16:creationId xmlns:a16="http://schemas.microsoft.com/office/drawing/2014/main" id="{B9ABEA05-3835-412E-AF71-70D1A65343D5}"/>
                </a:ext>
              </a:extLst>
            </p:cNvPr>
            <p:cNvGrpSpPr/>
            <p:nvPr/>
          </p:nvGrpSpPr>
          <p:grpSpPr>
            <a:xfrm>
              <a:off x="-119626" y="2714784"/>
              <a:ext cx="1401836" cy="1418674"/>
              <a:chOff x="7477472" y="1932692"/>
              <a:chExt cx="1401836" cy="1418674"/>
            </a:xfrm>
          </p:grpSpPr>
          <p:pic>
            <p:nvPicPr>
              <p:cNvPr id="4" name="图片 3">
                <a:extLst>
                  <a:ext uri="{FF2B5EF4-FFF2-40B4-BE49-F238E27FC236}">
                    <a16:creationId xmlns:a16="http://schemas.microsoft.com/office/drawing/2014/main" id="{13F63845-06EA-476A-8FC7-C6687F4F7A24}"/>
                  </a:ext>
                </a:extLst>
              </p:cNvPr>
              <p:cNvPicPr>
                <a:picLocks noChangeAspect="1"/>
              </p:cNvPicPr>
              <p:nvPr/>
            </p:nvPicPr>
            <p:blipFill rotWithShape="1">
              <a:blip r:embed="rId11"/>
              <a:srcRect t="20921" r="58182" b="24160"/>
              <a:stretch/>
            </p:blipFill>
            <p:spPr>
              <a:xfrm rot="10800000">
                <a:off x="7693496" y="2139840"/>
                <a:ext cx="1185812" cy="1019336"/>
              </a:xfrm>
              <a:prstGeom prst="rect">
                <a:avLst/>
              </a:prstGeom>
            </p:spPr>
          </p:pic>
          <p:sp>
            <p:nvSpPr>
              <p:cNvPr id="5" name="文本框 4">
                <a:extLst>
                  <a:ext uri="{FF2B5EF4-FFF2-40B4-BE49-F238E27FC236}">
                    <a16:creationId xmlns:a16="http://schemas.microsoft.com/office/drawing/2014/main" id="{CB5C483C-4357-4B7F-8E15-BEEF3D6A715C}"/>
                  </a:ext>
                </a:extLst>
              </p:cNvPr>
              <p:cNvSpPr txBox="1"/>
              <p:nvPr/>
            </p:nvSpPr>
            <p:spPr>
              <a:xfrm>
                <a:off x="7477472" y="1932692"/>
                <a:ext cx="304726" cy="338554"/>
              </a:xfrm>
              <a:prstGeom prst="rect">
                <a:avLst/>
              </a:prstGeom>
              <a:solidFill>
                <a:schemeClr val="bg1"/>
              </a:solidFill>
            </p:spPr>
            <p:txBody>
              <a:bodyPr wrap="square" rtlCol="0">
                <a:spAutoFit/>
              </a:bodyPr>
              <a:lstStyle/>
              <a:p>
                <a:r>
                  <a:rPr lang="en-US" altLang="zh-CN" sz="1600" dirty="0"/>
                  <a:t>X</a:t>
                </a:r>
                <a:endParaRPr lang="zh-CN" altLang="en-US" sz="1600" dirty="0"/>
              </a:p>
            </p:txBody>
          </p:sp>
          <p:sp>
            <p:nvSpPr>
              <p:cNvPr id="11" name="文本框 10">
                <a:extLst>
                  <a:ext uri="{FF2B5EF4-FFF2-40B4-BE49-F238E27FC236}">
                    <a16:creationId xmlns:a16="http://schemas.microsoft.com/office/drawing/2014/main" id="{81AD20CE-973E-4A39-BCD6-708BA8ED8CA8}"/>
                  </a:ext>
                </a:extLst>
              </p:cNvPr>
              <p:cNvSpPr txBox="1"/>
              <p:nvPr/>
            </p:nvSpPr>
            <p:spPr>
              <a:xfrm>
                <a:off x="8413576" y="3012812"/>
                <a:ext cx="304726" cy="338554"/>
              </a:xfrm>
              <a:prstGeom prst="rect">
                <a:avLst/>
              </a:prstGeom>
              <a:solidFill>
                <a:schemeClr val="bg1"/>
              </a:solidFill>
            </p:spPr>
            <p:txBody>
              <a:bodyPr wrap="square" rtlCol="0">
                <a:spAutoFit/>
              </a:bodyPr>
              <a:lstStyle/>
              <a:p>
                <a:r>
                  <a:rPr lang="en-US" altLang="zh-CN" sz="1600" dirty="0"/>
                  <a:t>Y</a:t>
                </a:r>
                <a:endParaRPr lang="zh-CN" altLang="en-US" sz="1600" dirty="0"/>
              </a:p>
            </p:txBody>
          </p:sp>
          <p:sp>
            <p:nvSpPr>
              <p:cNvPr id="12" name="文本框 11">
                <a:extLst>
                  <a:ext uri="{FF2B5EF4-FFF2-40B4-BE49-F238E27FC236}">
                    <a16:creationId xmlns:a16="http://schemas.microsoft.com/office/drawing/2014/main" id="{7F4DD080-8935-4D4F-AD24-69A7D130A72D}"/>
                  </a:ext>
                </a:extLst>
              </p:cNvPr>
              <p:cNvSpPr txBox="1"/>
              <p:nvPr/>
            </p:nvSpPr>
            <p:spPr>
              <a:xfrm>
                <a:off x="7676802" y="2464842"/>
                <a:ext cx="304726" cy="338554"/>
              </a:xfrm>
              <a:prstGeom prst="rect">
                <a:avLst/>
              </a:prstGeom>
              <a:solidFill>
                <a:schemeClr val="bg1"/>
              </a:solidFill>
            </p:spPr>
            <p:txBody>
              <a:bodyPr wrap="square" rtlCol="0">
                <a:spAutoFit/>
              </a:bodyPr>
              <a:lstStyle/>
              <a:p>
                <a:r>
                  <a:rPr lang="en-US" altLang="zh-CN" sz="1600" dirty="0"/>
                  <a:t>Z</a:t>
                </a:r>
                <a:endParaRPr lang="zh-CN" altLang="en-US" sz="1600" dirty="0"/>
              </a:p>
            </p:txBody>
          </p:sp>
        </p:grpSp>
      </p:grpSp>
      <p:sp>
        <p:nvSpPr>
          <p:cNvPr id="13" name="Rectangle 7">
            <a:extLst>
              <a:ext uri="{FF2B5EF4-FFF2-40B4-BE49-F238E27FC236}">
                <a16:creationId xmlns:a16="http://schemas.microsoft.com/office/drawing/2014/main" id="{CA65A17E-9875-4995-B7EB-0AE544867CFB}"/>
              </a:ext>
            </a:extLst>
          </p:cNvPr>
          <p:cNvSpPr txBox="1">
            <a:spLocks noChangeArrowheads="1"/>
          </p:cNvSpPr>
          <p:nvPr/>
        </p:nvSpPr>
        <p:spPr bwMode="auto">
          <a:xfrm>
            <a:off x="223720" y="1077888"/>
            <a:ext cx="9647494" cy="59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70" tIns="50935" rIns="101870" bIns="50935" numCol="1" anchor="b" anchorCtr="0" compatLnSpc="1">
            <a:prstTxWarp prst="textNoShape">
              <a:avLst/>
            </a:prstTxWarp>
            <a:spAutoFit/>
          </a:bodyPr>
          <a:lstStyle>
            <a:lvl1pPr algn="l" rtl="0" eaLnBrk="0" fontAlgn="base" hangingPunct="0">
              <a:spcBef>
                <a:spcPct val="0"/>
              </a:spcBef>
              <a:spcAft>
                <a:spcPct val="0"/>
              </a:spcAft>
              <a:defRPr sz="4500" b="1">
                <a:solidFill>
                  <a:schemeClr val="tx1"/>
                </a:solidFill>
                <a:latin typeface="+mj-lt"/>
                <a:ea typeface="+mj-ea"/>
                <a:cs typeface="+mj-cs"/>
              </a:defRPr>
            </a:lvl1pPr>
            <a:lvl2pPr algn="l" rtl="0" eaLnBrk="0" fontAlgn="base" hangingPunct="0">
              <a:spcBef>
                <a:spcPct val="0"/>
              </a:spcBef>
              <a:spcAft>
                <a:spcPct val="0"/>
              </a:spcAft>
              <a:defRPr sz="4500" b="1">
                <a:solidFill>
                  <a:schemeClr val="tx1"/>
                </a:solidFill>
                <a:latin typeface="隶书" pitchFamily="49" charset="-122"/>
                <a:ea typeface="隶书" pitchFamily="49" charset="-122"/>
              </a:defRPr>
            </a:lvl2pPr>
            <a:lvl3pPr algn="l" rtl="0" eaLnBrk="0" fontAlgn="base" hangingPunct="0">
              <a:spcBef>
                <a:spcPct val="0"/>
              </a:spcBef>
              <a:spcAft>
                <a:spcPct val="0"/>
              </a:spcAft>
              <a:defRPr sz="4500" b="1">
                <a:solidFill>
                  <a:schemeClr val="tx1"/>
                </a:solidFill>
                <a:latin typeface="隶书" pitchFamily="49" charset="-122"/>
                <a:ea typeface="隶书" pitchFamily="49" charset="-122"/>
              </a:defRPr>
            </a:lvl3pPr>
            <a:lvl4pPr algn="l" rtl="0" eaLnBrk="0" fontAlgn="base" hangingPunct="0">
              <a:spcBef>
                <a:spcPct val="0"/>
              </a:spcBef>
              <a:spcAft>
                <a:spcPct val="0"/>
              </a:spcAft>
              <a:defRPr sz="4500" b="1">
                <a:solidFill>
                  <a:schemeClr val="tx1"/>
                </a:solidFill>
                <a:latin typeface="隶书" pitchFamily="49" charset="-122"/>
                <a:ea typeface="隶书" pitchFamily="49" charset="-122"/>
              </a:defRPr>
            </a:lvl4pPr>
            <a:lvl5pPr algn="l" rtl="0" eaLnBrk="0" fontAlgn="base" hangingPunct="0">
              <a:spcBef>
                <a:spcPct val="0"/>
              </a:spcBef>
              <a:spcAft>
                <a:spcPct val="0"/>
              </a:spcAft>
              <a:defRPr sz="4500" b="1">
                <a:solidFill>
                  <a:schemeClr val="tx1"/>
                </a:solidFill>
                <a:latin typeface="隶书" pitchFamily="49" charset="-122"/>
                <a:ea typeface="隶书" pitchFamily="49" charset="-122"/>
              </a:defRPr>
            </a:lvl5pPr>
            <a:lvl6pPr marL="50935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705"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058"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411" algn="l" rtl="0" eaLnBrk="1" fontAlgn="base" hangingPunct="1">
              <a:spcBef>
                <a:spcPct val="0"/>
              </a:spcBef>
              <a:spcAft>
                <a:spcPct val="0"/>
              </a:spcAft>
              <a:defRPr sz="4500" b="1">
                <a:solidFill>
                  <a:schemeClr val="tx1"/>
                </a:solidFill>
                <a:latin typeface="隶书" pitchFamily="49" charset="-122"/>
                <a:ea typeface="隶书" pitchFamily="49" charset="-122"/>
              </a:defRPr>
            </a:lvl9pPr>
          </a:lstStyle>
          <a:p>
            <a:pPr algn="ctr" eaLnBrk="1" hangingPunct="1"/>
            <a:r>
              <a:rPr lang="en-US" altLang="zh-CN" sz="3200" kern="0" dirty="0">
                <a:latin typeface="Times New Roman" panose="02020603050405020304" pitchFamily="18" charset="0"/>
                <a:ea typeface="宋体" panose="02010600030101010101" pitchFamily="2" charset="-122"/>
                <a:cs typeface="Times New Roman" panose="02020603050405020304" pitchFamily="18" charset="0"/>
              </a:rPr>
              <a:t>Yaw-P</a:t>
            </a:r>
            <a:r>
              <a:rPr lang="en-US" altLang="ko-KR" sz="3200" kern="0" dirty="0">
                <a:latin typeface="Times New Roman" panose="02020603050405020304" pitchFamily="18" charset="0"/>
                <a:ea typeface="Gulim" panose="020B0600000101010101" pitchFamily="34" charset="-127"/>
                <a:cs typeface="Times New Roman" panose="02020603050405020304" pitchFamily="18" charset="0"/>
              </a:rPr>
              <a:t>itch-</a:t>
            </a:r>
            <a:r>
              <a:rPr lang="en-US" altLang="zh-CN" sz="3200" kern="0" dirty="0">
                <a:latin typeface="Times New Roman" panose="02020603050405020304" pitchFamily="18" charset="0"/>
                <a:ea typeface="宋体" panose="02010600030101010101" pitchFamily="2" charset="-122"/>
                <a:cs typeface="Times New Roman" panose="02020603050405020304" pitchFamily="18" charset="0"/>
              </a:rPr>
              <a:t>R</a:t>
            </a:r>
            <a:r>
              <a:rPr lang="en-US" altLang="ko-KR" sz="3200" kern="0" dirty="0">
                <a:latin typeface="Times New Roman" panose="02020603050405020304" pitchFamily="18" charset="0"/>
                <a:ea typeface="Gulim" panose="020B0600000101010101" pitchFamily="34" charset="-127"/>
                <a:cs typeface="Times New Roman" panose="02020603050405020304" pitchFamily="18" charset="0"/>
              </a:rPr>
              <a:t>oll </a:t>
            </a:r>
            <a:r>
              <a:rPr lang="en-US" altLang="zh-CN" sz="3200" kern="0" dirty="0">
                <a:latin typeface="Times New Roman" panose="02020603050405020304" pitchFamily="18" charset="0"/>
                <a:ea typeface="宋体" panose="02010600030101010101" pitchFamily="2" charset="-122"/>
                <a:cs typeface="Times New Roman" panose="02020603050405020304" pitchFamily="18" charset="0"/>
              </a:rPr>
              <a:t>C</a:t>
            </a:r>
            <a:r>
              <a:rPr lang="en-US" altLang="ko-KR" sz="3200" kern="0" dirty="0">
                <a:latin typeface="Times New Roman" panose="02020603050405020304" pitchFamily="18" charset="0"/>
                <a:ea typeface="Gulim" panose="020B0600000101010101" pitchFamily="34" charset="-127"/>
                <a:cs typeface="Times New Roman" panose="02020603050405020304" pitchFamily="18" charset="0"/>
              </a:rPr>
              <a:t>onvention</a:t>
            </a:r>
            <a:r>
              <a:rPr lang="zh-CN" altLang="en-US" sz="3200" kern="0">
                <a:latin typeface="Times New Roman" panose="02020603050405020304" pitchFamily="18" charset="0"/>
                <a:ea typeface="Gulim" panose="020B0600000101010101" pitchFamily="34" charset="-127"/>
                <a:cs typeface="Times New Roman" panose="02020603050405020304" pitchFamily="18" charset="0"/>
              </a:rPr>
              <a:t>（</a:t>
            </a:r>
            <a:r>
              <a:rPr lang="zh-CN" altLang="en-US" sz="2800">
                <a:latin typeface="Times New Roman" panose="02020603050405020304" pitchFamily="18" charset="0"/>
                <a:ea typeface="楷体_GB2312" pitchFamily="49" charset="-122"/>
                <a:cs typeface="Times New Roman" panose="02020603050405020304" pitchFamily="18" charset="0"/>
              </a:rPr>
              <a:t>偏航</a:t>
            </a:r>
            <a:r>
              <a:rPr lang="en-US" altLang="zh-CN" sz="2800">
                <a:latin typeface="Times New Roman" panose="02020603050405020304" pitchFamily="18" charset="0"/>
                <a:ea typeface="楷体_GB2312" pitchFamily="49" charset="-122"/>
                <a:cs typeface="Times New Roman" panose="02020603050405020304" pitchFamily="18" charset="0"/>
              </a:rPr>
              <a:t>-</a:t>
            </a:r>
            <a:r>
              <a:rPr lang="zh-CN" altLang="en-US" sz="2800" dirty="0">
                <a:latin typeface="Times New Roman" panose="02020603050405020304" pitchFamily="18" charset="0"/>
                <a:ea typeface="楷体_GB2312" pitchFamily="49" charset="-122"/>
                <a:cs typeface="Times New Roman" panose="02020603050405020304" pitchFamily="18" charset="0"/>
              </a:rPr>
              <a:t>俯仰</a:t>
            </a:r>
            <a:r>
              <a:rPr lang="en-US" altLang="zh-CN" sz="2800" dirty="0">
                <a:latin typeface="Times New Roman" panose="02020603050405020304" pitchFamily="18" charset="0"/>
                <a:ea typeface="楷体_GB2312" pitchFamily="49" charset="-122"/>
                <a:cs typeface="Times New Roman" panose="02020603050405020304" pitchFamily="18" charset="0"/>
              </a:rPr>
              <a:t>-</a:t>
            </a:r>
            <a:r>
              <a:rPr lang="zh-CN" altLang="en-US" sz="2800" dirty="0">
                <a:latin typeface="Times New Roman" panose="02020603050405020304" pitchFamily="18" charset="0"/>
                <a:ea typeface="楷体_GB2312" pitchFamily="49" charset="-122"/>
                <a:cs typeface="Times New Roman" panose="02020603050405020304" pitchFamily="18" charset="0"/>
              </a:rPr>
              <a:t>翻滚</a:t>
            </a:r>
            <a:r>
              <a:rPr lang="zh-CN" altLang="en-US" sz="3200" kern="0" dirty="0">
                <a:latin typeface="Times New Roman" panose="02020603050405020304" pitchFamily="18" charset="0"/>
                <a:ea typeface="Gulim" panose="020B0600000101010101" pitchFamily="34" charset="-127"/>
                <a:cs typeface="Times New Roman" panose="02020603050405020304" pitchFamily="18" charset="0"/>
              </a:rPr>
              <a:t>）</a:t>
            </a:r>
            <a:r>
              <a:rPr lang="en-US" altLang="ko-KR" sz="3200" kern="0" dirty="0">
                <a:latin typeface="Times New Roman" panose="02020603050405020304" pitchFamily="18" charset="0"/>
                <a:ea typeface="Gulim" panose="020B0600000101010101" pitchFamily="34" charset="-127"/>
                <a:cs typeface="Times New Roman" panose="02020603050405020304" pitchFamily="18" charset="0"/>
              </a:rPr>
              <a:t> </a:t>
            </a:r>
          </a:p>
        </p:txBody>
      </p:sp>
      <p:pic>
        <p:nvPicPr>
          <p:cNvPr id="15" name="图片 14">
            <a:extLst>
              <a:ext uri="{FF2B5EF4-FFF2-40B4-BE49-F238E27FC236}">
                <a16:creationId xmlns:a16="http://schemas.microsoft.com/office/drawing/2014/main" id="{BE320413-18B2-4486-880B-01D563468F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91210" y="4138328"/>
            <a:ext cx="2400000" cy="1800000"/>
          </a:xfrm>
          <a:prstGeom prst="rect">
            <a:avLst/>
          </a:prstGeom>
        </p:spPr>
      </p:pic>
      <p:pic>
        <p:nvPicPr>
          <p:cNvPr id="16" name="图片 15">
            <a:extLst>
              <a:ext uri="{FF2B5EF4-FFF2-40B4-BE49-F238E27FC236}">
                <a16:creationId xmlns:a16="http://schemas.microsoft.com/office/drawing/2014/main" id="{575EE68F-7B01-4C87-AFF2-F4A11230E7D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71214" y="4113754"/>
            <a:ext cx="2400000" cy="1800000"/>
          </a:xfrm>
          <a:prstGeom prst="rect">
            <a:avLst/>
          </a:prstGeom>
        </p:spPr>
      </p:pic>
      <p:pic>
        <p:nvPicPr>
          <p:cNvPr id="17" name="图片 16">
            <a:extLst>
              <a:ext uri="{FF2B5EF4-FFF2-40B4-BE49-F238E27FC236}">
                <a16:creationId xmlns:a16="http://schemas.microsoft.com/office/drawing/2014/main" id="{43C1C820-E057-4C7B-99FC-3CE2389554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09320" y="1876701"/>
            <a:ext cx="2400000" cy="180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4100"/>
                                        </p:tgtEl>
                                        <p:attrNameLst>
                                          <p:attrName>style.visibility</p:attrName>
                                        </p:attrNameLst>
                                      </p:cBhvr>
                                      <p:to>
                                        <p:strVal val="visible"/>
                                      </p:to>
                                    </p:set>
                                    <p:animEffect transition="in" filter="wipe(left)">
                                      <p:cBhvr>
                                        <p:cTn id="43" dur="500"/>
                                        <p:tgtEl>
                                          <p:spTgt spid="4100"/>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4098"/>
                                        </p:tgtEl>
                                        <p:attrNameLst>
                                          <p:attrName>style.visibility</p:attrName>
                                        </p:attrNameLst>
                                      </p:cBhvr>
                                      <p:to>
                                        <p:strVal val="visible"/>
                                      </p:to>
                                    </p:set>
                                    <p:animEffect transition="in" filter="wipe(left)">
                                      <p:cBhvr>
                                        <p:cTn id="47" dur="500"/>
                                        <p:tgtEl>
                                          <p:spTgt spid="4098"/>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4099"/>
                                        </p:tgtEl>
                                        <p:attrNameLst>
                                          <p:attrName>style.visibility</p:attrName>
                                        </p:attrNameLst>
                                      </p:cBhvr>
                                      <p:to>
                                        <p:strVal val="visible"/>
                                      </p:to>
                                    </p:set>
                                    <p:animEffect transition="in" filter="wipe(left)">
                                      <p:cBhvr>
                                        <p:cTn id="5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7">
            <a:extLst>
              <a:ext uri="{FF2B5EF4-FFF2-40B4-BE49-F238E27FC236}">
                <a16:creationId xmlns:a16="http://schemas.microsoft.com/office/drawing/2014/main" id="{E8722B2D-9DD1-49CD-96AA-594213D788E6}"/>
              </a:ext>
            </a:extLst>
          </p:cNvPr>
          <p:cNvSpPr>
            <a:spLocks noGrp="1" noChangeArrowheads="1"/>
          </p:cNvSpPr>
          <p:nvPr>
            <p:ph type="title" sz="quarter" idx="4294967295"/>
          </p:nvPr>
        </p:nvSpPr>
        <p:spPr>
          <a:xfrm>
            <a:off x="1023233" y="100013"/>
            <a:ext cx="9035168" cy="795337"/>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3.2 </a:t>
            </a:r>
            <a:r>
              <a:rPr lang="zh-CN" altLang="en-US" dirty="0">
                <a:latin typeface="Times New Roman" panose="02020603050405020304" pitchFamily="18" charset="0"/>
                <a:ea typeface="楷体_GB2312" pitchFamily="49" charset="-122"/>
                <a:cs typeface="Times New Roman" panose="02020603050405020304" pitchFamily="18" charset="0"/>
              </a:rPr>
              <a:t>三维动画中的应用</a:t>
            </a:r>
            <a:endParaRPr lang="en-US" altLang="ko-KR" dirty="0">
              <a:latin typeface="Times New Roman" panose="02020603050405020304" pitchFamily="18" charset="0"/>
              <a:ea typeface="楷体_GB2312" pitchFamily="49" charset="-122"/>
              <a:cs typeface="Times New Roman" panose="02020603050405020304" pitchFamily="18" charset="0"/>
            </a:endParaRPr>
          </a:p>
        </p:txBody>
      </p:sp>
      <p:sp>
        <p:nvSpPr>
          <p:cNvPr id="13" name="Rectangle 7">
            <a:extLst>
              <a:ext uri="{FF2B5EF4-FFF2-40B4-BE49-F238E27FC236}">
                <a16:creationId xmlns:a16="http://schemas.microsoft.com/office/drawing/2014/main" id="{CA65A17E-9875-4995-B7EB-0AE544867CFB}"/>
              </a:ext>
            </a:extLst>
          </p:cNvPr>
          <p:cNvSpPr txBox="1">
            <a:spLocks noChangeArrowheads="1"/>
          </p:cNvSpPr>
          <p:nvPr/>
        </p:nvSpPr>
        <p:spPr bwMode="auto">
          <a:xfrm>
            <a:off x="836046" y="1077888"/>
            <a:ext cx="8585642" cy="59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70" tIns="50935" rIns="101870" bIns="50935" numCol="1" anchor="b" anchorCtr="0" compatLnSpc="1">
            <a:prstTxWarp prst="textNoShape">
              <a:avLst/>
            </a:prstTxWarp>
            <a:spAutoFit/>
          </a:bodyPr>
          <a:lstStyle>
            <a:lvl1pPr algn="l" rtl="0" eaLnBrk="0" fontAlgn="base" hangingPunct="0">
              <a:spcBef>
                <a:spcPct val="0"/>
              </a:spcBef>
              <a:spcAft>
                <a:spcPct val="0"/>
              </a:spcAft>
              <a:defRPr sz="4500" b="1">
                <a:solidFill>
                  <a:schemeClr val="tx1"/>
                </a:solidFill>
                <a:latin typeface="+mj-lt"/>
                <a:ea typeface="+mj-ea"/>
                <a:cs typeface="+mj-cs"/>
              </a:defRPr>
            </a:lvl1pPr>
            <a:lvl2pPr algn="l" rtl="0" eaLnBrk="0" fontAlgn="base" hangingPunct="0">
              <a:spcBef>
                <a:spcPct val="0"/>
              </a:spcBef>
              <a:spcAft>
                <a:spcPct val="0"/>
              </a:spcAft>
              <a:defRPr sz="4500" b="1">
                <a:solidFill>
                  <a:schemeClr val="tx1"/>
                </a:solidFill>
                <a:latin typeface="隶书" pitchFamily="49" charset="-122"/>
                <a:ea typeface="隶书" pitchFamily="49" charset="-122"/>
              </a:defRPr>
            </a:lvl2pPr>
            <a:lvl3pPr algn="l" rtl="0" eaLnBrk="0" fontAlgn="base" hangingPunct="0">
              <a:spcBef>
                <a:spcPct val="0"/>
              </a:spcBef>
              <a:spcAft>
                <a:spcPct val="0"/>
              </a:spcAft>
              <a:defRPr sz="4500" b="1">
                <a:solidFill>
                  <a:schemeClr val="tx1"/>
                </a:solidFill>
                <a:latin typeface="隶书" pitchFamily="49" charset="-122"/>
                <a:ea typeface="隶书" pitchFamily="49" charset="-122"/>
              </a:defRPr>
            </a:lvl3pPr>
            <a:lvl4pPr algn="l" rtl="0" eaLnBrk="0" fontAlgn="base" hangingPunct="0">
              <a:spcBef>
                <a:spcPct val="0"/>
              </a:spcBef>
              <a:spcAft>
                <a:spcPct val="0"/>
              </a:spcAft>
              <a:defRPr sz="4500" b="1">
                <a:solidFill>
                  <a:schemeClr val="tx1"/>
                </a:solidFill>
                <a:latin typeface="隶书" pitchFamily="49" charset="-122"/>
                <a:ea typeface="隶书" pitchFamily="49" charset="-122"/>
              </a:defRPr>
            </a:lvl4pPr>
            <a:lvl5pPr algn="l" rtl="0" eaLnBrk="0" fontAlgn="base" hangingPunct="0">
              <a:spcBef>
                <a:spcPct val="0"/>
              </a:spcBef>
              <a:spcAft>
                <a:spcPct val="0"/>
              </a:spcAft>
              <a:defRPr sz="4500" b="1">
                <a:solidFill>
                  <a:schemeClr val="tx1"/>
                </a:solidFill>
                <a:latin typeface="隶书" pitchFamily="49" charset="-122"/>
                <a:ea typeface="隶书" pitchFamily="49" charset="-122"/>
              </a:defRPr>
            </a:lvl5pPr>
            <a:lvl6pPr marL="50935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705"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058"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411" algn="l" rtl="0" eaLnBrk="1" fontAlgn="base" hangingPunct="1">
              <a:spcBef>
                <a:spcPct val="0"/>
              </a:spcBef>
              <a:spcAft>
                <a:spcPct val="0"/>
              </a:spcAft>
              <a:defRPr sz="4500" b="1">
                <a:solidFill>
                  <a:schemeClr val="tx1"/>
                </a:solidFill>
                <a:latin typeface="隶书" pitchFamily="49" charset="-122"/>
                <a:ea typeface="隶书" pitchFamily="49" charset="-122"/>
              </a:defRPr>
            </a:lvl9pPr>
          </a:lstStyle>
          <a:p>
            <a:pPr eaLnBrk="1" hangingPunct="1"/>
            <a:r>
              <a:rPr lang="zh-CN" altLang="en-US" sz="3200" kern="0" dirty="0">
                <a:latin typeface="宋体" panose="02010600030101010101" pitchFamily="2" charset="-122"/>
                <a:ea typeface="宋体" panose="02010600030101010101" pitchFamily="2" charset="-122"/>
                <a:cs typeface="Times New Roman" panose="02020603050405020304" pitchFamily="18" charset="0"/>
              </a:rPr>
              <a:t>外旋：</a:t>
            </a:r>
            <a:r>
              <a:rPr lang="zh-CN" altLang="en-US" sz="3200" b="0" kern="0" dirty="0">
                <a:latin typeface="宋体" panose="02010600030101010101" pitchFamily="2" charset="-122"/>
                <a:ea typeface="宋体" panose="02010600030101010101" pitchFamily="2" charset="-122"/>
                <a:cs typeface="Times New Roman" panose="02020603050405020304" pitchFamily="18" charset="0"/>
              </a:rPr>
              <a:t>每一次旋转都是绕</a:t>
            </a:r>
            <a:r>
              <a:rPr lang="zh-CN" altLang="en-US" sz="3200" kern="0" dirty="0">
                <a:solidFill>
                  <a:schemeClr val="accent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蓝色</a:t>
            </a:r>
            <a:r>
              <a:rPr lang="zh-CN" altLang="en-US" sz="3200" b="0" kern="0" dirty="0">
                <a:latin typeface="宋体" panose="02010600030101010101" pitchFamily="2" charset="-122"/>
                <a:ea typeface="宋体" panose="02010600030101010101" pitchFamily="2" charset="-122"/>
                <a:cs typeface="Times New Roman" panose="02020603050405020304" pitchFamily="18" charset="0"/>
              </a:rPr>
              <a:t>的固定轴旋转</a:t>
            </a:r>
            <a:endParaRPr lang="en-US" altLang="ko-KR" sz="3200" b="0" kern="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7170" name="Picture 2" descr="https://img-blog.csdnimg.cn/15ea131f406843a3b3d53ed051f4198e.png#pic_center">
            <a:extLst>
              <a:ext uri="{FF2B5EF4-FFF2-40B4-BE49-F238E27FC236}">
                <a16:creationId xmlns:a16="http://schemas.microsoft.com/office/drawing/2014/main" id="{9B063A5B-5295-4A2F-B68F-6469A788B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55733"/>
            <a:ext cx="10058400" cy="27590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请添加图片描述">
            <a:extLst>
              <a:ext uri="{FF2B5EF4-FFF2-40B4-BE49-F238E27FC236}">
                <a16:creationId xmlns:a16="http://schemas.microsoft.com/office/drawing/2014/main" id="{E1D3377A-8F9D-4049-BB48-3B42388CE3E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56400" y="4777987"/>
            <a:ext cx="5145599" cy="28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3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wipe(left)">
                                      <p:cBhvr>
                                        <p:cTn id="13" dur="500"/>
                                        <p:tgtEl>
                                          <p:spTgt spid="71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72"/>
                                        </p:tgtEl>
                                        <p:attrNameLst>
                                          <p:attrName>style.visibility</p:attrName>
                                        </p:attrNameLst>
                                      </p:cBhvr>
                                      <p:to>
                                        <p:strVal val="visible"/>
                                      </p:to>
                                    </p:set>
                                    <p:animEffect transition="in" filter="fade">
                                      <p:cBhvr>
                                        <p:cTn id="18"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7">
            <a:extLst>
              <a:ext uri="{FF2B5EF4-FFF2-40B4-BE49-F238E27FC236}">
                <a16:creationId xmlns:a16="http://schemas.microsoft.com/office/drawing/2014/main" id="{E8722B2D-9DD1-49CD-96AA-594213D788E6}"/>
              </a:ext>
            </a:extLst>
          </p:cNvPr>
          <p:cNvSpPr>
            <a:spLocks noGrp="1" noChangeArrowheads="1"/>
          </p:cNvSpPr>
          <p:nvPr>
            <p:ph type="title" sz="quarter" idx="4294967295"/>
          </p:nvPr>
        </p:nvSpPr>
        <p:spPr>
          <a:xfrm>
            <a:off x="1023233" y="100013"/>
            <a:ext cx="9035168" cy="795337"/>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3.2 </a:t>
            </a:r>
            <a:r>
              <a:rPr lang="zh-CN" altLang="en-US" dirty="0">
                <a:latin typeface="Times New Roman" panose="02020603050405020304" pitchFamily="18" charset="0"/>
                <a:ea typeface="楷体_GB2312" pitchFamily="49" charset="-122"/>
                <a:cs typeface="Times New Roman" panose="02020603050405020304" pitchFamily="18" charset="0"/>
              </a:rPr>
              <a:t>三维动画中的应用</a:t>
            </a:r>
            <a:endParaRPr lang="en-US" altLang="ko-KR" dirty="0">
              <a:latin typeface="Times New Roman" panose="02020603050405020304" pitchFamily="18" charset="0"/>
              <a:ea typeface="楷体_GB2312" pitchFamily="49" charset="-122"/>
              <a:cs typeface="Times New Roman" panose="02020603050405020304" pitchFamily="18" charset="0"/>
            </a:endParaRPr>
          </a:p>
        </p:txBody>
      </p:sp>
      <p:sp>
        <p:nvSpPr>
          <p:cNvPr id="13" name="Rectangle 7">
            <a:extLst>
              <a:ext uri="{FF2B5EF4-FFF2-40B4-BE49-F238E27FC236}">
                <a16:creationId xmlns:a16="http://schemas.microsoft.com/office/drawing/2014/main" id="{CA65A17E-9875-4995-B7EB-0AE544867CFB}"/>
              </a:ext>
            </a:extLst>
          </p:cNvPr>
          <p:cNvSpPr txBox="1">
            <a:spLocks noChangeArrowheads="1"/>
          </p:cNvSpPr>
          <p:nvPr/>
        </p:nvSpPr>
        <p:spPr bwMode="auto">
          <a:xfrm>
            <a:off x="836046" y="1077888"/>
            <a:ext cx="8585642" cy="59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70" tIns="50935" rIns="101870" bIns="50935" numCol="1" anchor="b" anchorCtr="0" compatLnSpc="1">
            <a:prstTxWarp prst="textNoShape">
              <a:avLst/>
            </a:prstTxWarp>
            <a:spAutoFit/>
          </a:bodyPr>
          <a:lstStyle>
            <a:lvl1pPr algn="l" rtl="0" eaLnBrk="0" fontAlgn="base" hangingPunct="0">
              <a:spcBef>
                <a:spcPct val="0"/>
              </a:spcBef>
              <a:spcAft>
                <a:spcPct val="0"/>
              </a:spcAft>
              <a:defRPr sz="4500" b="1">
                <a:solidFill>
                  <a:schemeClr val="tx1"/>
                </a:solidFill>
                <a:latin typeface="+mj-lt"/>
                <a:ea typeface="+mj-ea"/>
                <a:cs typeface="+mj-cs"/>
              </a:defRPr>
            </a:lvl1pPr>
            <a:lvl2pPr algn="l" rtl="0" eaLnBrk="0" fontAlgn="base" hangingPunct="0">
              <a:spcBef>
                <a:spcPct val="0"/>
              </a:spcBef>
              <a:spcAft>
                <a:spcPct val="0"/>
              </a:spcAft>
              <a:defRPr sz="4500" b="1">
                <a:solidFill>
                  <a:schemeClr val="tx1"/>
                </a:solidFill>
                <a:latin typeface="隶书" pitchFamily="49" charset="-122"/>
                <a:ea typeface="隶书" pitchFamily="49" charset="-122"/>
              </a:defRPr>
            </a:lvl2pPr>
            <a:lvl3pPr algn="l" rtl="0" eaLnBrk="0" fontAlgn="base" hangingPunct="0">
              <a:spcBef>
                <a:spcPct val="0"/>
              </a:spcBef>
              <a:spcAft>
                <a:spcPct val="0"/>
              </a:spcAft>
              <a:defRPr sz="4500" b="1">
                <a:solidFill>
                  <a:schemeClr val="tx1"/>
                </a:solidFill>
                <a:latin typeface="隶书" pitchFamily="49" charset="-122"/>
                <a:ea typeface="隶书" pitchFamily="49" charset="-122"/>
              </a:defRPr>
            </a:lvl3pPr>
            <a:lvl4pPr algn="l" rtl="0" eaLnBrk="0" fontAlgn="base" hangingPunct="0">
              <a:spcBef>
                <a:spcPct val="0"/>
              </a:spcBef>
              <a:spcAft>
                <a:spcPct val="0"/>
              </a:spcAft>
              <a:defRPr sz="4500" b="1">
                <a:solidFill>
                  <a:schemeClr val="tx1"/>
                </a:solidFill>
                <a:latin typeface="隶书" pitchFamily="49" charset="-122"/>
                <a:ea typeface="隶书" pitchFamily="49" charset="-122"/>
              </a:defRPr>
            </a:lvl4pPr>
            <a:lvl5pPr algn="l" rtl="0" eaLnBrk="0" fontAlgn="base" hangingPunct="0">
              <a:spcBef>
                <a:spcPct val="0"/>
              </a:spcBef>
              <a:spcAft>
                <a:spcPct val="0"/>
              </a:spcAft>
              <a:defRPr sz="4500" b="1">
                <a:solidFill>
                  <a:schemeClr val="tx1"/>
                </a:solidFill>
                <a:latin typeface="隶书" pitchFamily="49" charset="-122"/>
                <a:ea typeface="隶书" pitchFamily="49" charset="-122"/>
              </a:defRPr>
            </a:lvl5pPr>
            <a:lvl6pPr marL="509352" algn="l" rtl="0" eaLnBrk="1" fontAlgn="base" hangingPunct="1">
              <a:spcBef>
                <a:spcPct val="0"/>
              </a:spcBef>
              <a:spcAft>
                <a:spcPct val="0"/>
              </a:spcAft>
              <a:defRPr sz="4500" b="1">
                <a:solidFill>
                  <a:schemeClr val="tx1"/>
                </a:solidFill>
                <a:latin typeface="隶书" pitchFamily="49" charset="-122"/>
                <a:ea typeface="隶书" pitchFamily="49" charset="-122"/>
              </a:defRPr>
            </a:lvl6pPr>
            <a:lvl7pPr marL="1018705" algn="l" rtl="0" eaLnBrk="1" fontAlgn="base" hangingPunct="1">
              <a:spcBef>
                <a:spcPct val="0"/>
              </a:spcBef>
              <a:spcAft>
                <a:spcPct val="0"/>
              </a:spcAft>
              <a:defRPr sz="4500" b="1">
                <a:solidFill>
                  <a:schemeClr val="tx1"/>
                </a:solidFill>
                <a:latin typeface="隶书" pitchFamily="49" charset="-122"/>
                <a:ea typeface="隶书" pitchFamily="49" charset="-122"/>
              </a:defRPr>
            </a:lvl7pPr>
            <a:lvl8pPr marL="1528058" algn="l" rtl="0" eaLnBrk="1" fontAlgn="base" hangingPunct="1">
              <a:spcBef>
                <a:spcPct val="0"/>
              </a:spcBef>
              <a:spcAft>
                <a:spcPct val="0"/>
              </a:spcAft>
              <a:defRPr sz="4500" b="1">
                <a:solidFill>
                  <a:schemeClr val="tx1"/>
                </a:solidFill>
                <a:latin typeface="隶书" pitchFamily="49" charset="-122"/>
                <a:ea typeface="隶书" pitchFamily="49" charset="-122"/>
              </a:defRPr>
            </a:lvl8pPr>
            <a:lvl9pPr marL="2037411" algn="l" rtl="0" eaLnBrk="1" fontAlgn="base" hangingPunct="1">
              <a:spcBef>
                <a:spcPct val="0"/>
              </a:spcBef>
              <a:spcAft>
                <a:spcPct val="0"/>
              </a:spcAft>
              <a:defRPr sz="4500" b="1">
                <a:solidFill>
                  <a:schemeClr val="tx1"/>
                </a:solidFill>
                <a:latin typeface="隶书" pitchFamily="49" charset="-122"/>
                <a:ea typeface="隶书" pitchFamily="49" charset="-122"/>
              </a:defRPr>
            </a:lvl9pPr>
          </a:lstStyle>
          <a:p>
            <a:pPr eaLnBrk="1" hangingPunct="1"/>
            <a:r>
              <a:rPr lang="zh-CN" altLang="en-US" sz="3200" kern="0" dirty="0">
                <a:latin typeface="宋体" panose="02010600030101010101" pitchFamily="2" charset="-122"/>
                <a:ea typeface="宋体" panose="02010600030101010101" pitchFamily="2" charset="-122"/>
                <a:cs typeface="Times New Roman" panose="02020603050405020304" pitchFamily="18" charset="0"/>
              </a:rPr>
              <a:t>内旋：</a:t>
            </a:r>
            <a:r>
              <a:rPr lang="zh-CN" altLang="en-US" sz="3200" b="0" kern="0" dirty="0">
                <a:latin typeface="宋体" panose="02010600030101010101" pitchFamily="2" charset="-122"/>
                <a:ea typeface="宋体" panose="02010600030101010101" pitchFamily="2" charset="-122"/>
                <a:cs typeface="Times New Roman" panose="02020603050405020304" pitchFamily="18" charset="0"/>
              </a:rPr>
              <a:t>每一次旋转都是绕</a:t>
            </a:r>
            <a:r>
              <a:rPr lang="zh-CN" altLang="en-US" sz="3200" kern="0" dirty="0">
                <a:solidFill>
                  <a:schemeClr val="accent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蓝色</a:t>
            </a:r>
            <a:r>
              <a:rPr lang="zh-CN" altLang="en-US" sz="3200" b="0" kern="0" dirty="0">
                <a:latin typeface="宋体" panose="02010600030101010101" pitchFamily="2" charset="-122"/>
                <a:ea typeface="宋体" panose="02010600030101010101" pitchFamily="2" charset="-122"/>
                <a:cs typeface="Times New Roman" panose="02020603050405020304" pitchFamily="18" charset="0"/>
              </a:rPr>
              <a:t>的固定轴旋转</a:t>
            </a:r>
            <a:endParaRPr lang="en-US" altLang="ko-KR" sz="3200" b="0" kern="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7174" name="Picture 6" descr="在这里插入图片描述">
            <a:extLst>
              <a:ext uri="{FF2B5EF4-FFF2-40B4-BE49-F238E27FC236}">
                <a16:creationId xmlns:a16="http://schemas.microsoft.com/office/drawing/2014/main" id="{E8ADF54E-DD88-4C36-B2F1-35A80E70C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67" y="1810103"/>
            <a:ext cx="10058400" cy="289401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请添加图片描述">
            <a:extLst>
              <a:ext uri="{FF2B5EF4-FFF2-40B4-BE49-F238E27FC236}">
                <a16:creationId xmlns:a16="http://schemas.microsoft.com/office/drawing/2014/main" id="{7EE1BA3D-2BDD-4BFA-85A6-EA4A400E0E0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56744" y="4878387"/>
            <a:ext cx="5144912" cy="289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2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174"/>
                                        </p:tgtEl>
                                        <p:attrNameLst>
                                          <p:attrName>style.visibility</p:attrName>
                                        </p:attrNameLst>
                                      </p:cBhvr>
                                      <p:to>
                                        <p:strVal val="visible"/>
                                      </p:to>
                                    </p:set>
                                    <p:animEffect transition="in" filter="wipe(left)">
                                      <p:cBhvr>
                                        <p:cTn id="13" dur="500"/>
                                        <p:tgtEl>
                                          <p:spTgt spid="71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76"/>
                                        </p:tgtEl>
                                        <p:attrNameLst>
                                          <p:attrName>style.visibility</p:attrName>
                                        </p:attrNameLst>
                                      </p:cBhvr>
                                      <p:to>
                                        <p:strVal val="visible"/>
                                      </p:to>
                                    </p:set>
                                    <p:animEffect transition="in" filter="fade">
                                      <p:cBhvr>
                                        <p:cTn id="18"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9F93137-5383-4237-9085-70EF6180237E}"/>
              </a:ext>
            </a:extLst>
          </p:cNvPr>
          <p:cNvSpPr>
            <a:spLocks noGrp="1" noChangeArrowheads="1"/>
          </p:cNvSpPr>
          <p:nvPr>
            <p:ph type="title"/>
          </p:nvPr>
        </p:nvSpPr>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3.3 </a:t>
            </a:r>
            <a:r>
              <a:rPr lang="zh-CN" altLang="en-US" dirty="0">
                <a:latin typeface="Times New Roman" panose="02020603050405020304" pitchFamily="18" charset="0"/>
                <a:ea typeface="楷体_GB2312" pitchFamily="49" charset="-122"/>
                <a:cs typeface="Times New Roman" panose="02020603050405020304" pitchFamily="18" charset="0"/>
              </a:rPr>
              <a:t>欧拉角的优缺点</a:t>
            </a:r>
            <a:r>
              <a:rPr lang="zh-CN" altLang="en-US" dirty="0">
                <a:ea typeface="楷体_GB2312" pitchFamily="49" charset="-122"/>
                <a:cs typeface="Times New Roman" panose="02020603050405020304" pitchFamily="18" charset="0"/>
              </a:rPr>
              <a:t> </a:t>
            </a:r>
          </a:p>
        </p:txBody>
      </p:sp>
      <p:sp>
        <p:nvSpPr>
          <p:cNvPr id="44035" name="Rectangle 3">
            <a:extLst>
              <a:ext uri="{FF2B5EF4-FFF2-40B4-BE49-F238E27FC236}">
                <a16:creationId xmlns:a16="http://schemas.microsoft.com/office/drawing/2014/main" id="{777F628B-2303-4129-9028-68C547A40400}"/>
              </a:ext>
            </a:extLst>
          </p:cNvPr>
          <p:cNvSpPr>
            <a:spLocks noGrp="1" noChangeArrowheads="1"/>
          </p:cNvSpPr>
          <p:nvPr>
            <p:ph idx="1"/>
          </p:nvPr>
        </p:nvSpPr>
        <p:spPr bwMode="auto">
          <a:xfrm>
            <a:off x="532075" y="1281895"/>
            <a:ext cx="8929686" cy="15485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spcBef>
                <a:spcPct val="30000"/>
              </a:spcBef>
              <a:buFont typeface="Wingdings" panose="05000000000000000000" pitchFamily="2" charset="2"/>
              <a:buChar char="Ø"/>
            </a:pPr>
            <a:r>
              <a:rPr lang="zh-CN" altLang="en-US" sz="2400" dirty="0"/>
              <a:t>优点</a:t>
            </a:r>
            <a:endParaRPr lang="en-US" altLang="zh-CN" sz="2400" dirty="0"/>
          </a:p>
          <a:p>
            <a:pPr lvl="1">
              <a:spcBef>
                <a:spcPts val="600"/>
              </a:spcBef>
              <a:buSzPct val="80000"/>
              <a:buFont typeface="Wingdings" panose="05000000000000000000" pitchFamily="2" charset="2"/>
              <a:buChar char="u"/>
            </a:pPr>
            <a:r>
              <a:rPr lang="zh-CN" altLang="en-US" sz="2400" dirty="0"/>
              <a:t>容易使用、表达简洁</a:t>
            </a:r>
            <a:endParaRPr lang="en-US" altLang="zh-CN" sz="2400" dirty="0"/>
          </a:p>
          <a:p>
            <a:pPr lvl="1">
              <a:spcBef>
                <a:spcPts val="600"/>
              </a:spcBef>
              <a:buSzPct val="80000"/>
              <a:buFont typeface="Wingdings" panose="05000000000000000000" pitchFamily="2" charset="2"/>
              <a:buChar char="u"/>
            </a:pPr>
            <a:r>
              <a:rPr lang="zh-CN" altLang="en-US" sz="2400" dirty="0"/>
              <a:t>任意三个角都是合法的 </a:t>
            </a:r>
            <a:endParaRPr lang="zh-CN" altLang="en-US"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D3AB456-05F4-4CB3-AEDA-CD352DE020A8}"/>
              </a:ext>
            </a:extLst>
          </p:cNvPr>
          <p:cNvSpPr txBox="1">
            <a:spLocks noChangeArrowheads="1"/>
          </p:cNvSpPr>
          <p:nvPr/>
        </p:nvSpPr>
        <p:spPr bwMode="auto">
          <a:xfrm>
            <a:off x="532075" y="3383773"/>
            <a:ext cx="8929687" cy="41176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a:spcBef>
                <a:spcPct val="30000"/>
              </a:spcBef>
              <a:buFont typeface="Wingdings" panose="05000000000000000000" pitchFamily="2" charset="2"/>
              <a:buChar char="Ø"/>
            </a:pPr>
            <a:r>
              <a:rPr lang="zh-CN" altLang="en-US" sz="2400" kern="0" dirty="0">
                <a:latin typeface="Times New Roman" panose="02020603050405020304" pitchFamily="18" charset="0"/>
                <a:cs typeface="Times New Roman" panose="02020603050405020304" pitchFamily="18" charset="0"/>
              </a:rPr>
              <a:t>缺点</a:t>
            </a:r>
            <a:endParaRPr lang="en-US" altLang="zh-CN" sz="2400" kern="0" dirty="0">
              <a:latin typeface="Times New Roman" panose="02020603050405020304" pitchFamily="18" charset="0"/>
              <a:cs typeface="Times New Roman" panose="02020603050405020304" pitchFamily="18" charset="0"/>
            </a:endParaRPr>
          </a:p>
          <a:p>
            <a:pPr lvl="1">
              <a:buSzPct val="80000"/>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因为旋转矩阵是不可交换的，基于欧拉角的旋转一定要按某个特定的次序进行</a:t>
            </a:r>
            <a:endParaRPr lang="zh-CN" altLang="en-US" sz="2400" kern="0" dirty="0"/>
          </a:p>
          <a:p>
            <a:pPr lvl="1">
              <a:buSzPct val="80000"/>
              <a:buFont typeface="Wingdings" panose="05000000000000000000" pitchFamily="2" charset="2"/>
              <a:buChar char="u"/>
            </a:pPr>
            <a:r>
              <a:rPr lang="zh-CN" altLang="en-US" sz="2400" kern="0" dirty="0"/>
              <a:t>给定方位的表达方式不唯一</a:t>
            </a:r>
            <a:endParaRPr lang="en-US" altLang="zh-CN" sz="2400" kern="0" dirty="0"/>
          </a:p>
          <a:p>
            <a:pPr lvl="1">
              <a:buSzPct val="80000"/>
              <a:buFont typeface="Wingdings" panose="05000000000000000000" pitchFamily="2" charset="2"/>
              <a:buChar char="u"/>
            </a:pPr>
            <a:r>
              <a:rPr lang="zh-CN" altLang="en-US" sz="2400" kern="0" dirty="0"/>
              <a:t>两个角度间求</a:t>
            </a:r>
            <a:r>
              <a:rPr lang="zh-CN" altLang="en-US" sz="2400" kern="0" dirty="0">
                <a:solidFill>
                  <a:srgbClr val="C00000"/>
                </a:solidFill>
              </a:rPr>
              <a:t>插值非常困难</a:t>
            </a:r>
            <a:r>
              <a:rPr lang="zh-CN" altLang="en-US" sz="2400" kern="0" dirty="0"/>
              <a:t>。</a:t>
            </a:r>
            <a:r>
              <a:rPr lang="zh-CN" altLang="en-US" sz="2400" dirty="0">
                <a:latin typeface="Times New Roman" panose="02020603050405020304" pitchFamily="18" charset="0"/>
                <a:cs typeface="Times New Roman" panose="02020603050405020304" pitchFamily="18" charset="0"/>
              </a:rPr>
              <a:t>等量的欧拉角变化不一定引起等量的旋转变化，从而导致旋转的不均匀</a:t>
            </a:r>
            <a:endParaRPr lang="en-US" altLang="zh-CN" sz="2400" kern="0" dirty="0"/>
          </a:p>
          <a:p>
            <a:pPr lvl="1">
              <a:buSzPct val="80000"/>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欧拉角还有可能导致自由度的丧失，</a:t>
            </a:r>
            <a:r>
              <a:rPr lang="zh-CN" altLang="en-US" sz="2400" kern="0" dirty="0"/>
              <a:t>可能造成</a:t>
            </a:r>
            <a:r>
              <a:rPr lang="zh-CN" altLang="en-US" sz="2400" kern="0" dirty="0">
                <a:solidFill>
                  <a:srgbClr val="C00000"/>
                </a:solidFill>
              </a:rPr>
              <a:t>万向节死锁</a:t>
            </a:r>
            <a:r>
              <a:rPr lang="zh-CN" altLang="en-US" sz="2400" kern="0" dirty="0"/>
              <a:t>（</a:t>
            </a:r>
            <a:r>
              <a:rPr lang="en-US" altLang="zh-CN" sz="2400" kern="0" dirty="0"/>
              <a:t>Gimbal Lock</a:t>
            </a:r>
            <a:r>
              <a:rPr lang="zh-CN" altLang="en-US" sz="2400" kern="0" dirty="0"/>
              <a:t>）</a:t>
            </a:r>
            <a:endParaRPr lang="en-US" altLang="zh-CN" sz="2400" kern="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6F44642-17ED-4077-8B99-53C4EAAC7244}"/>
              </a:ext>
            </a:extLst>
          </p:cNvPr>
          <p:cNvSpPr>
            <a:spLocks noGrp="1" noChangeArrowheads="1"/>
          </p:cNvSpPr>
          <p:nvPr>
            <p:ph type="title" idx="4294967295"/>
          </p:nvPr>
        </p:nvSpPr>
        <p:spPr>
          <a:xfrm>
            <a:off x="996752" y="68263"/>
            <a:ext cx="9061648" cy="795337"/>
          </a:xfrm>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3.4 </a:t>
            </a:r>
            <a:r>
              <a:rPr lang="zh-CN" altLang="en-US" dirty="0">
                <a:latin typeface="Times New Roman" panose="02020603050405020304" pitchFamily="18" charset="0"/>
                <a:ea typeface="楷体_GB2312" pitchFamily="49" charset="-122"/>
                <a:cs typeface="Times New Roman" panose="02020603050405020304" pitchFamily="18" charset="0"/>
              </a:rPr>
              <a:t>万向节死锁问题</a:t>
            </a:r>
            <a:r>
              <a:rPr lang="zh-CN" altLang="en-US" dirty="0">
                <a:ea typeface="楷体_GB2312" pitchFamily="49" charset="-122"/>
                <a:cs typeface="Times New Roman" panose="02020603050405020304" pitchFamily="18" charset="0"/>
              </a:rPr>
              <a:t> </a:t>
            </a:r>
          </a:p>
        </p:txBody>
      </p:sp>
      <p:pic>
        <p:nvPicPr>
          <p:cNvPr id="9220" name="Picture 4" descr="在这里插入图片描述">
            <a:extLst>
              <a:ext uri="{FF2B5EF4-FFF2-40B4-BE49-F238E27FC236}">
                <a16:creationId xmlns:a16="http://schemas.microsoft.com/office/drawing/2014/main" id="{FE6A2BDA-CDEA-4BEE-A9CA-05781E996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68" y="5071532"/>
            <a:ext cx="335929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在这里插入图片描述">
            <a:extLst>
              <a:ext uri="{FF2B5EF4-FFF2-40B4-BE49-F238E27FC236}">
                <a16:creationId xmlns:a16="http://schemas.microsoft.com/office/drawing/2014/main" id="{11569CDD-D534-4C3E-A0CC-D89C5707E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554" y="5071532"/>
            <a:ext cx="335929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在这里插入图片描述">
            <a:extLst>
              <a:ext uri="{FF2B5EF4-FFF2-40B4-BE49-F238E27FC236}">
                <a16:creationId xmlns:a16="http://schemas.microsoft.com/office/drawing/2014/main" id="{B7E39A44-D85A-4D55-A8AF-2D75F5A07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2475" y="5071532"/>
            <a:ext cx="3359293" cy="252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a:extLst>
              <a:ext uri="{FF2B5EF4-FFF2-40B4-BE49-F238E27FC236}">
                <a16:creationId xmlns:a16="http://schemas.microsoft.com/office/drawing/2014/main" id="{EC7BD317-7A5F-4F81-9E2B-B271CBCA6BA9}"/>
              </a:ext>
            </a:extLst>
          </p:cNvPr>
          <p:cNvSpPr txBox="1">
            <a:spLocks noChangeArrowheads="1"/>
          </p:cNvSpPr>
          <p:nvPr/>
        </p:nvSpPr>
        <p:spPr bwMode="auto">
          <a:xfrm>
            <a:off x="624170" y="4464501"/>
            <a:ext cx="1944216" cy="5083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lgn="ctr">
              <a:spcBef>
                <a:spcPts val="0"/>
              </a:spcBef>
              <a:buNone/>
            </a:pPr>
            <a:r>
              <a:rPr lang="zh-CN" altLang="en-US" sz="2400" b="0" kern="0" dirty="0">
                <a:latin typeface="Times New Roman" panose="02020603050405020304" pitchFamily="18" charset="0"/>
                <a:cs typeface="Times New Roman" panose="02020603050405020304" pitchFamily="18" charset="0"/>
              </a:rPr>
              <a:t>绕</a:t>
            </a:r>
            <a:r>
              <a:rPr lang="en-US" altLang="zh-CN" sz="2400" b="0" kern="0" dirty="0">
                <a:latin typeface="Times New Roman" panose="02020603050405020304" pitchFamily="18" charset="0"/>
                <a:cs typeface="Times New Roman" panose="02020603050405020304" pitchFamily="18" charset="0"/>
              </a:rPr>
              <a:t>Z</a:t>
            </a:r>
            <a:r>
              <a:rPr lang="zh-CN" altLang="en-US" sz="2400" b="0" kern="0" dirty="0">
                <a:latin typeface="Times New Roman" panose="02020603050405020304" pitchFamily="18" charset="0"/>
                <a:cs typeface="Times New Roman" panose="02020603050405020304" pitchFamily="18" charset="0"/>
              </a:rPr>
              <a:t>轴旋转</a:t>
            </a:r>
            <a:endParaRPr lang="en-US" altLang="zh-CN" sz="2400" b="0" kern="0" dirty="0"/>
          </a:p>
        </p:txBody>
      </p:sp>
      <p:sp>
        <p:nvSpPr>
          <p:cNvPr id="16" name="Rectangle 3">
            <a:extLst>
              <a:ext uri="{FF2B5EF4-FFF2-40B4-BE49-F238E27FC236}">
                <a16:creationId xmlns:a16="http://schemas.microsoft.com/office/drawing/2014/main" id="{53B09349-E605-4BE3-ADEE-F60A2FDEF8B4}"/>
              </a:ext>
            </a:extLst>
          </p:cNvPr>
          <p:cNvSpPr txBox="1">
            <a:spLocks noChangeArrowheads="1"/>
          </p:cNvSpPr>
          <p:nvPr/>
        </p:nvSpPr>
        <p:spPr bwMode="auto">
          <a:xfrm>
            <a:off x="4057092" y="4464501"/>
            <a:ext cx="1944216" cy="5083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lgn="ctr">
              <a:spcBef>
                <a:spcPts val="0"/>
              </a:spcBef>
              <a:buNone/>
            </a:pPr>
            <a:r>
              <a:rPr lang="zh-CN" altLang="en-US" sz="2400" b="0" kern="0" dirty="0">
                <a:latin typeface="Times New Roman" panose="02020603050405020304" pitchFamily="18" charset="0"/>
                <a:cs typeface="Times New Roman" panose="02020603050405020304" pitchFamily="18" charset="0"/>
              </a:rPr>
              <a:t>绕</a:t>
            </a:r>
            <a:r>
              <a:rPr lang="en-US" altLang="zh-CN" sz="2400" b="0" kern="0" dirty="0">
                <a:latin typeface="Times New Roman" panose="02020603050405020304" pitchFamily="18" charset="0"/>
                <a:cs typeface="Times New Roman" panose="02020603050405020304" pitchFamily="18" charset="0"/>
              </a:rPr>
              <a:t>Y′ </a:t>
            </a:r>
            <a:r>
              <a:rPr lang="zh-CN" altLang="en-US" sz="2400" b="0" kern="0" dirty="0">
                <a:latin typeface="Times New Roman" panose="02020603050405020304" pitchFamily="18" charset="0"/>
                <a:cs typeface="Times New Roman" panose="02020603050405020304" pitchFamily="18" charset="0"/>
              </a:rPr>
              <a:t>轴旋转</a:t>
            </a:r>
            <a:endParaRPr lang="en-US" altLang="zh-CN" sz="2400" b="0" kern="0" dirty="0"/>
          </a:p>
        </p:txBody>
      </p:sp>
      <p:sp>
        <p:nvSpPr>
          <p:cNvPr id="17" name="Rectangle 3">
            <a:extLst>
              <a:ext uri="{FF2B5EF4-FFF2-40B4-BE49-F238E27FC236}">
                <a16:creationId xmlns:a16="http://schemas.microsoft.com/office/drawing/2014/main" id="{97CD978D-9054-4EBB-AC5B-3799BD4853AD}"/>
              </a:ext>
            </a:extLst>
          </p:cNvPr>
          <p:cNvSpPr txBox="1">
            <a:spLocks noChangeArrowheads="1"/>
          </p:cNvSpPr>
          <p:nvPr/>
        </p:nvSpPr>
        <p:spPr bwMode="auto">
          <a:xfrm>
            <a:off x="7490013" y="4464501"/>
            <a:ext cx="1944216" cy="5083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lgn="ctr">
              <a:spcBef>
                <a:spcPts val="0"/>
              </a:spcBef>
              <a:buNone/>
            </a:pPr>
            <a:r>
              <a:rPr lang="zh-CN" altLang="en-US" sz="2400" b="0" kern="0" dirty="0">
                <a:latin typeface="Times New Roman" panose="02020603050405020304" pitchFamily="18" charset="0"/>
                <a:cs typeface="Times New Roman" panose="02020603050405020304" pitchFamily="18" charset="0"/>
              </a:rPr>
              <a:t>绕</a:t>
            </a:r>
            <a:r>
              <a:rPr lang="en-US" altLang="zh-CN" sz="2400" b="0" kern="0" dirty="0">
                <a:latin typeface="Times New Roman" panose="02020603050405020304" pitchFamily="18" charset="0"/>
                <a:cs typeface="Times New Roman" panose="02020603050405020304" pitchFamily="18" charset="0"/>
              </a:rPr>
              <a:t>X'' </a:t>
            </a:r>
            <a:r>
              <a:rPr lang="zh-CN" altLang="en-US" sz="2400" b="0" kern="0" dirty="0">
                <a:latin typeface="Times New Roman" panose="02020603050405020304" pitchFamily="18" charset="0"/>
                <a:cs typeface="Times New Roman" panose="02020603050405020304" pitchFamily="18" charset="0"/>
              </a:rPr>
              <a:t>轴旋转</a:t>
            </a:r>
            <a:endParaRPr lang="en-US" altLang="zh-CN" sz="2400" b="0" kern="0" dirty="0"/>
          </a:p>
        </p:txBody>
      </p:sp>
      <p:grpSp>
        <p:nvGrpSpPr>
          <p:cNvPr id="9" name="组合 8">
            <a:extLst>
              <a:ext uri="{FF2B5EF4-FFF2-40B4-BE49-F238E27FC236}">
                <a16:creationId xmlns:a16="http://schemas.microsoft.com/office/drawing/2014/main" id="{B2E058A1-8B06-4953-8FC1-0B29225FB454}"/>
              </a:ext>
            </a:extLst>
          </p:cNvPr>
          <p:cNvGrpSpPr/>
          <p:nvPr/>
        </p:nvGrpSpPr>
        <p:grpSpPr>
          <a:xfrm>
            <a:off x="420688" y="1145923"/>
            <a:ext cx="3359293" cy="3028309"/>
            <a:chOff x="924744" y="895741"/>
            <a:chExt cx="3359293" cy="3028309"/>
          </a:xfrm>
        </p:grpSpPr>
        <p:pic>
          <p:nvPicPr>
            <p:cNvPr id="9218" name="Picture 2" descr="在这里插入图片描述">
              <a:extLst>
                <a:ext uri="{FF2B5EF4-FFF2-40B4-BE49-F238E27FC236}">
                  <a16:creationId xmlns:a16="http://schemas.microsoft.com/office/drawing/2014/main" id="{CF9D4E32-2CFD-4D00-97B2-8C4CC0B838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744" y="1404050"/>
              <a:ext cx="3359293" cy="2520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3">
              <a:extLst>
                <a:ext uri="{FF2B5EF4-FFF2-40B4-BE49-F238E27FC236}">
                  <a16:creationId xmlns:a16="http://schemas.microsoft.com/office/drawing/2014/main" id="{E5045D40-3E83-4E8D-A401-885ECD4CC184}"/>
                </a:ext>
              </a:extLst>
            </p:cNvPr>
            <p:cNvSpPr txBox="1">
              <a:spLocks noChangeArrowheads="1"/>
            </p:cNvSpPr>
            <p:nvPr/>
          </p:nvSpPr>
          <p:spPr bwMode="auto">
            <a:xfrm>
              <a:off x="1632282" y="895741"/>
              <a:ext cx="1944216" cy="5083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lgn="ctr">
                <a:spcBef>
                  <a:spcPts val="0"/>
                </a:spcBef>
                <a:buNone/>
              </a:pPr>
              <a:r>
                <a:rPr lang="zh-CN" altLang="en-US" sz="2400" b="0" kern="0" dirty="0">
                  <a:latin typeface="Times New Roman" panose="02020603050405020304" pitchFamily="18" charset="0"/>
                  <a:cs typeface="Times New Roman" panose="02020603050405020304" pitchFamily="18" charset="0"/>
                </a:rPr>
                <a:t>原始位置</a:t>
              </a:r>
              <a:endParaRPr lang="en-US" altLang="zh-CN" sz="2400" b="0" kern="0" dirty="0"/>
            </a:p>
          </p:txBody>
        </p:sp>
      </p:grpSp>
      <p:sp>
        <p:nvSpPr>
          <p:cNvPr id="19" name="Rectangle 3">
            <a:extLst>
              <a:ext uri="{FF2B5EF4-FFF2-40B4-BE49-F238E27FC236}">
                <a16:creationId xmlns:a16="http://schemas.microsoft.com/office/drawing/2014/main" id="{F1FDCFAA-89BE-47ED-8802-8F3ECFA870A2}"/>
              </a:ext>
            </a:extLst>
          </p:cNvPr>
          <p:cNvSpPr txBox="1">
            <a:spLocks noChangeArrowheads="1"/>
          </p:cNvSpPr>
          <p:nvPr/>
        </p:nvSpPr>
        <p:spPr bwMode="auto">
          <a:xfrm>
            <a:off x="7765504" y="1718400"/>
            <a:ext cx="2088232" cy="19919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spcBef>
                <a:spcPts val="0"/>
              </a:spcBef>
              <a:buNone/>
            </a:pPr>
            <a:r>
              <a:rPr lang="zh-CN" altLang="en-US" sz="2000" b="0" kern="0" dirty="0">
                <a:latin typeface="Times New Roman" panose="02020603050405020304" pitchFamily="18" charset="0"/>
                <a:cs typeface="Times New Roman" panose="02020603050405020304" pitchFamily="18" charset="0"/>
              </a:rPr>
              <a:t>第一步绕</a:t>
            </a:r>
            <a:r>
              <a:rPr lang="en-US" altLang="zh-CN" sz="2000" b="0" kern="0" dirty="0">
                <a:latin typeface="Times New Roman" panose="02020603050405020304" pitchFamily="18" charset="0"/>
                <a:cs typeface="Times New Roman" panose="02020603050405020304" pitchFamily="18" charset="0"/>
              </a:rPr>
              <a:t>Z</a:t>
            </a:r>
            <a:r>
              <a:rPr lang="zh-CN" altLang="en-US" sz="2000" b="0" kern="0" dirty="0">
                <a:latin typeface="Times New Roman" panose="02020603050405020304" pitchFamily="18" charset="0"/>
                <a:cs typeface="Times New Roman" panose="02020603050405020304" pitchFamily="18" charset="0"/>
              </a:rPr>
              <a:t>轴、第三步绕</a:t>
            </a:r>
            <a:r>
              <a:rPr lang="en-US" altLang="zh-CN" sz="2000" b="0" kern="0" dirty="0">
                <a:latin typeface="Times New Roman" panose="02020603050405020304" pitchFamily="18" charset="0"/>
                <a:cs typeface="Times New Roman" panose="02020603050405020304" pitchFamily="18" charset="0"/>
              </a:rPr>
              <a:t>X</a:t>
            </a:r>
            <a:r>
              <a:rPr lang="zh-CN" altLang="en-US" sz="2000" b="0" kern="0" dirty="0">
                <a:latin typeface="Times New Roman" panose="02020603050405020304" pitchFamily="18" charset="0"/>
                <a:cs typeface="Times New Roman" panose="02020603050405020304" pitchFamily="18" charset="0"/>
              </a:rPr>
              <a:t>轴转多少度，手机长边与短边都是这个状态</a:t>
            </a:r>
            <a:endParaRPr lang="en-US" altLang="zh-CN" sz="2000" b="0" kern="0"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BC6CC175-268B-498B-965A-F929C171B1C9}"/>
              </a:ext>
            </a:extLst>
          </p:cNvPr>
          <p:cNvGrpSpPr/>
          <p:nvPr/>
        </p:nvGrpSpPr>
        <p:grpSpPr>
          <a:xfrm>
            <a:off x="4204126" y="1057986"/>
            <a:ext cx="3359293" cy="3116246"/>
            <a:chOff x="6613376" y="962322"/>
            <a:chExt cx="3359293" cy="3116246"/>
          </a:xfrm>
        </p:grpSpPr>
        <p:pic>
          <p:nvPicPr>
            <p:cNvPr id="9226" name="Picture 10" descr="https://img-blog.csdnimg.cn/95523c8663e94719b07497026d8f78e4.png#pic_center">
              <a:extLst>
                <a:ext uri="{FF2B5EF4-FFF2-40B4-BE49-F238E27FC236}">
                  <a16:creationId xmlns:a16="http://schemas.microsoft.com/office/drawing/2014/main" id="{7E162DDC-A641-45DA-986C-6DB67A1F90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3376" y="1558568"/>
              <a:ext cx="3359293" cy="2520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3">
              <a:extLst>
                <a:ext uri="{FF2B5EF4-FFF2-40B4-BE49-F238E27FC236}">
                  <a16:creationId xmlns:a16="http://schemas.microsoft.com/office/drawing/2014/main" id="{BEF6B49F-B83E-491E-B375-0EAFD18440F3}"/>
                </a:ext>
              </a:extLst>
            </p:cNvPr>
            <p:cNvSpPr txBox="1">
              <a:spLocks noChangeArrowheads="1"/>
            </p:cNvSpPr>
            <p:nvPr/>
          </p:nvSpPr>
          <p:spPr bwMode="auto">
            <a:xfrm>
              <a:off x="7248906" y="962322"/>
              <a:ext cx="2088232" cy="5083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spcBef>
                  <a:spcPts val="0"/>
                </a:spcBef>
                <a:buNone/>
              </a:pPr>
              <a:r>
                <a:rPr lang="zh-CN" altLang="en-US" sz="2400" b="0" kern="0" dirty="0">
                  <a:latin typeface="Times New Roman" panose="02020603050405020304" pitchFamily="18" charset="0"/>
                  <a:cs typeface="Times New Roman" panose="02020603050405020304" pitchFamily="18" charset="0"/>
                </a:rPr>
                <a:t>万向节死锁</a:t>
              </a:r>
              <a:endParaRPr lang="en-US" altLang="zh-CN" sz="2000" b="0" kern="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220"/>
                                        </p:tgtEl>
                                        <p:attrNameLst>
                                          <p:attrName>style.visibility</p:attrName>
                                        </p:attrNameLst>
                                      </p:cBhvr>
                                      <p:to>
                                        <p:strVal val="visible"/>
                                      </p:to>
                                    </p:set>
                                    <p:animEffect transition="in" filter="wipe(left)">
                                      <p:cBhvr>
                                        <p:cTn id="16" dur="500"/>
                                        <p:tgtEl>
                                          <p:spTgt spid="92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9222"/>
                                        </p:tgtEl>
                                        <p:attrNameLst>
                                          <p:attrName>style.visibility</p:attrName>
                                        </p:attrNameLst>
                                      </p:cBhvr>
                                      <p:to>
                                        <p:strVal val="visible"/>
                                      </p:to>
                                    </p:set>
                                    <p:animEffect transition="in" filter="wipe(left)">
                                      <p:cBhvr>
                                        <p:cTn id="25" dur="500"/>
                                        <p:tgtEl>
                                          <p:spTgt spid="92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9224"/>
                                        </p:tgtEl>
                                        <p:attrNameLst>
                                          <p:attrName>style.visibility</p:attrName>
                                        </p:attrNameLst>
                                      </p:cBhvr>
                                      <p:to>
                                        <p:strVal val="visible"/>
                                      </p:to>
                                    </p:set>
                                    <p:animEffect transition="in" filter="wipe(left)">
                                      <p:cBhvr>
                                        <p:cTn id="34" dur="500"/>
                                        <p:tgtEl>
                                          <p:spTgt spid="922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6F44642-17ED-4077-8B99-53C4EAAC7244}"/>
              </a:ext>
            </a:extLst>
          </p:cNvPr>
          <p:cNvSpPr>
            <a:spLocks noGrp="1" noChangeArrowheads="1"/>
          </p:cNvSpPr>
          <p:nvPr>
            <p:ph type="title" idx="4294967295"/>
          </p:nvPr>
        </p:nvSpPr>
        <p:spPr>
          <a:xfrm>
            <a:off x="996752" y="68263"/>
            <a:ext cx="9061648" cy="795337"/>
          </a:xfrm>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3.4 </a:t>
            </a:r>
            <a:r>
              <a:rPr lang="zh-CN" altLang="en-US" dirty="0">
                <a:latin typeface="Times New Roman" panose="02020603050405020304" pitchFamily="18" charset="0"/>
                <a:ea typeface="楷体_GB2312" pitchFamily="49" charset="-122"/>
                <a:cs typeface="Times New Roman" panose="02020603050405020304" pitchFamily="18" charset="0"/>
              </a:rPr>
              <a:t>万向节死锁问题</a:t>
            </a:r>
            <a:r>
              <a:rPr lang="zh-CN" altLang="en-US" dirty="0">
                <a:ea typeface="楷体_GB2312" pitchFamily="49" charset="-122"/>
                <a:cs typeface="Times New Roman" panose="02020603050405020304" pitchFamily="18" charset="0"/>
              </a:rPr>
              <a:t> </a:t>
            </a:r>
          </a:p>
        </p:txBody>
      </p:sp>
      <p:sp>
        <p:nvSpPr>
          <p:cNvPr id="18" name="Rectangle 3">
            <a:extLst>
              <a:ext uri="{FF2B5EF4-FFF2-40B4-BE49-F238E27FC236}">
                <a16:creationId xmlns:a16="http://schemas.microsoft.com/office/drawing/2014/main" id="{E5045D40-3E83-4E8D-A401-885ECD4CC184}"/>
              </a:ext>
            </a:extLst>
          </p:cNvPr>
          <p:cNvSpPr txBox="1">
            <a:spLocks noChangeArrowheads="1"/>
          </p:cNvSpPr>
          <p:nvPr/>
        </p:nvSpPr>
        <p:spPr bwMode="auto">
          <a:xfrm>
            <a:off x="492696" y="1145923"/>
            <a:ext cx="2579746" cy="5085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spcBef>
                <a:spcPts val="0"/>
              </a:spcBef>
              <a:buNone/>
            </a:pPr>
            <a:r>
              <a:rPr lang="zh-CN" altLang="en-US" sz="2400" kern="0" dirty="0"/>
              <a:t>数学表示</a:t>
            </a:r>
            <a:endParaRPr lang="en-US" altLang="zh-CN" sz="2400" kern="0" dirty="0"/>
          </a:p>
        </p:txBody>
      </p:sp>
      <p:pic>
        <p:nvPicPr>
          <p:cNvPr id="3" name="图片 2">
            <a:extLst>
              <a:ext uri="{FF2B5EF4-FFF2-40B4-BE49-F238E27FC236}">
                <a16:creationId xmlns:a16="http://schemas.microsoft.com/office/drawing/2014/main" id="{90E255F3-7013-41AF-86CB-51914AFC1A8E}"/>
              </a:ext>
            </a:extLst>
          </p:cNvPr>
          <p:cNvPicPr>
            <a:picLocks noChangeAspect="1"/>
          </p:cNvPicPr>
          <p:nvPr/>
        </p:nvPicPr>
        <p:blipFill rotWithShape="1">
          <a:blip r:embed="rId3">
            <a:extLst>
              <a:ext uri="{28A0092B-C50C-407E-A947-70E740481C1C}">
                <a14:useLocalDpi xmlns:a14="http://schemas.microsoft.com/office/drawing/2010/main" val="0"/>
              </a:ext>
            </a:extLst>
          </a:blip>
          <a:srcRect l="17786"/>
          <a:stretch/>
        </p:blipFill>
        <p:spPr>
          <a:xfrm>
            <a:off x="28537" y="2276172"/>
            <a:ext cx="10001325" cy="1579584"/>
          </a:xfrm>
          <a:prstGeom prst="rect">
            <a:avLst/>
          </a:prstGeom>
        </p:spPr>
      </p:pic>
      <p:pic>
        <p:nvPicPr>
          <p:cNvPr id="20" name="图片 19">
            <a:extLst>
              <a:ext uri="{FF2B5EF4-FFF2-40B4-BE49-F238E27FC236}">
                <a16:creationId xmlns:a16="http://schemas.microsoft.com/office/drawing/2014/main" id="{5DCD8EC4-99F3-464C-A085-791C669BD670}"/>
              </a:ext>
            </a:extLst>
          </p:cNvPr>
          <p:cNvPicPr>
            <a:picLocks noChangeAspect="1"/>
          </p:cNvPicPr>
          <p:nvPr/>
        </p:nvPicPr>
        <p:blipFill rotWithShape="1">
          <a:blip r:embed="rId3">
            <a:extLst>
              <a:ext uri="{28A0092B-C50C-407E-A947-70E740481C1C}">
                <a14:useLocalDpi xmlns:a14="http://schemas.microsoft.com/office/drawing/2010/main" val="0"/>
              </a:ext>
            </a:extLst>
          </a:blip>
          <a:srcRect t="27567" r="82094" b="22812"/>
          <a:stretch/>
        </p:blipFill>
        <p:spPr>
          <a:xfrm>
            <a:off x="636712" y="1656457"/>
            <a:ext cx="2304256" cy="829133"/>
          </a:xfrm>
          <a:prstGeom prst="rect">
            <a:avLst/>
          </a:prstGeom>
        </p:spPr>
      </p:pic>
      <p:pic>
        <p:nvPicPr>
          <p:cNvPr id="5" name="图片 4">
            <a:extLst>
              <a:ext uri="{FF2B5EF4-FFF2-40B4-BE49-F238E27FC236}">
                <a16:creationId xmlns:a16="http://schemas.microsoft.com/office/drawing/2014/main" id="{7A40039E-B738-4642-956F-0B1C59029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28" y="4506094"/>
            <a:ext cx="8235424" cy="1660157"/>
          </a:xfrm>
          <a:prstGeom prst="rect">
            <a:avLst/>
          </a:prstGeom>
        </p:spPr>
      </p:pic>
      <p:sp>
        <p:nvSpPr>
          <p:cNvPr id="21" name="Rectangle 3">
            <a:extLst>
              <a:ext uri="{FF2B5EF4-FFF2-40B4-BE49-F238E27FC236}">
                <a16:creationId xmlns:a16="http://schemas.microsoft.com/office/drawing/2014/main" id="{CE4E987A-92A7-4766-9180-9BF5259FAC90}"/>
              </a:ext>
            </a:extLst>
          </p:cNvPr>
          <p:cNvSpPr txBox="1">
            <a:spLocks noChangeArrowheads="1"/>
          </p:cNvSpPr>
          <p:nvPr/>
        </p:nvSpPr>
        <p:spPr bwMode="auto">
          <a:xfrm>
            <a:off x="492696" y="4066550"/>
            <a:ext cx="3816424" cy="5085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spcBef>
                <a:spcPts val="0"/>
              </a:spcBef>
              <a:buNone/>
            </a:pPr>
            <a:r>
              <a:rPr lang="zh-CN" altLang="en-US" sz="2400" b="0" kern="0" dirty="0"/>
              <a:t>把 </a:t>
            </a:r>
            <a:r>
              <a:rPr lang="el-GR" altLang="zh-CN" sz="2400" b="0" kern="0" dirty="0"/>
              <a:t>β=90°</a:t>
            </a:r>
            <a:r>
              <a:rPr lang="en-US" altLang="zh-CN" sz="2400" b="0" kern="0" dirty="0"/>
              <a:t> </a:t>
            </a:r>
            <a:r>
              <a:rPr lang="zh-CN" altLang="en-US" sz="2400" b="0" kern="0" dirty="0"/>
              <a:t>代入</a:t>
            </a:r>
            <a:r>
              <a:rPr lang="el-GR" altLang="zh-CN" sz="2400" b="0" kern="0" dirty="0"/>
              <a:t> </a:t>
            </a:r>
            <a:endParaRPr lang="en-US" altLang="zh-CN" sz="2400" b="0" kern="0" dirty="0"/>
          </a:p>
        </p:txBody>
      </p:sp>
      <p:sp>
        <p:nvSpPr>
          <p:cNvPr id="22" name="Rectangle 3">
            <a:extLst>
              <a:ext uri="{FF2B5EF4-FFF2-40B4-BE49-F238E27FC236}">
                <a16:creationId xmlns:a16="http://schemas.microsoft.com/office/drawing/2014/main" id="{E4E3BA26-D539-4C86-86B8-D1A77244516D}"/>
              </a:ext>
            </a:extLst>
          </p:cNvPr>
          <p:cNvSpPr txBox="1">
            <a:spLocks noChangeArrowheads="1"/>
          </p:cNvSpPr>
          <p:nvPr/>
        </p:nvSpPr>
        <p:spPr bwMode="auto">
          <a:xfrm>
            <a:off x="491704" y="6340739"/>
            <a:ext cx="9341816" cy="9516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spcBef>
                <a:spcPts val="0"/>
              </a:spcBef>
              <a:buNone/>
            </a:pPr>
            <a:r>
              <a:rPr lang="zh-CN" altLang="en-US" sz="2400" b="0" kern="0" dirty="0"/>
              <a:t>可以发现，此时的 </a:t>
            </a:r>
            <a:r>
              <a:rPr lang="en-US" altLang="zh-CN" sz="2400" b="0" kern="0" dirty="0"/>
              <a:t>α </a:t>
            </a:r>
            <a:r>
              <a:rPr lang="zh-CN" altLang="en-US" sz="2400" b="0" kern="0" dirty="0"/>
              <a:t>和 </a:t>
            </a:r>
            <a:r>
              <a:rPr lang="en-US" altLang="zh-CN" sz="2400" b="0" kern="0" dirty="0"/>
              <a:t>γ </a:t>
            </a:r>
            <a:r>
              <a:rPr lang="zh-CN" altLang="en-US" sz="2400" b="0" kern="0" dirty="0"/>
              <a:t>其实是一个变量 </a:t>
            </a:r>
            <a:r>
              <a:rPr lang="en-US" altLang="zh-CN" sz="2400" b="0" kern="0" dirty="0"/>
              <a:t>α − γ </a:t>
            </a:r>
            <a:r>
              <a:rPr lang="zh-CN" altLang="en-US" sz="2400" b="0" kern="0" dirty="0"/>
              <a:t>，说明了在这种情况下，少了一个自由度，所以出现了“万向节死锁”</a:t>
            </a:r>
            <a:endParaRPr lang="en-US" altLang="zh-CN" sz="2400" b="0" kern="0" dirty="0"/>
          </a:p>
        </p:txBody>
      </p:sp>
    </p:spTree>
    <p:extLst>
      <p:ext uri="{BB962C8B-B14F-4D97-AF65-F5344CB8AC3E}">
        <p14:creationId xmlns:p14="http://schemas.microsoft.com/office/powerpoint/2010/main" val="115332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2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欧拉旋转_标清.avi">
            <a:hlinkClick r:id="" action="ppaction://media"/>
            <a:extLst>
              <a:ext uri="{FF2B5EF4-FFF2-40B4-BE49-F238E27FC236}">
                <a16:creationId xmlns:a16="http://schemas.microsoft.com/office/drawing/2014/main" id="{4DEC43F5-98EB-40E4-AFF8-7DDA64DA8CE2}"/>
              </a:ext>
            </a:extLst>
          </p:cNvPr>
          <p:cNvPicPr>
            <a:picLocks noGrp="1" noRot="1" noChangeAspect="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5533256" y="4174232"/>
            <a:ext cx="3936438" cy="29523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B6F44642-17ED-4077-8B99-53C4EAAC7244}"/>
              </a:ext>
            </a:extLst>
          </p:cNvPr>
          <p:cNvSpPr>
            <a:spLocks noGrp="1" noChangeArrowheads="1"/>
          </p:cNvSpPr>
          <p:nvPr>
            <p:ph type="title"/>
          </p:nvPr>
        </p:nvSpPr>
        <p:spPr>
          <a:xfrm>
            <a:off x="1068388" y="68263"/>
            <a:ext cx="8570912" cy="795337"/>
          </a:xfrm>
        </p:spPr>
        <p:txBody>
          <a:bodyPr/>
          <a:lstStyle/>
          <a:p>
            <a:r>
              <a:rPr lang="en-US" altLang="zh-CN" dirty="0">
                <a:latin typeface="Times New Roman" panose="02020603050405020304" pitchFamily="18" charset="0"/>
                <a:ea typeface="楷体_GB2312" pitchFamily="49" charset="-122"/>
                <a:cs typeface="Times New Roman" panose="02020603050405020304" pitchFamily="18" charset="0"/>
              </a:rPr>
              <a:t>3.4 </a:t>
            </a:r>
            <a:r>
              <a:rPr lang="zh-CN" altLang="en-US" dirty="0">
                <a:latin typeface="Times New Roman" panose="02020603050405020304" pitchFamily="18" charset="0"/>
                <a:ea typeface="楷体_GB2312" pitchFamily="49" charset="-122"/>
                <a:cs typeface="Times New Roman" panose="02020603050405020304" pitchFamily="18" charset="0"/>
              </a:rPr>
              <a:t>万向节死锁问题</a:t>
            </a:r>
            <a:r>
              <a:rPr lang="zh-CN" altLang="en-US" dirty="0">
                <a:ea typeface="楷体_GB2312" pitchFamily="49" charset="-122"/>
                <a:cs typeface="Times New Roman" panose="02020603050405020304" pitchFamily="18" charset="0"/>
              </a:rPr>
              <a:t> </a:t>
            </a:r>
          </a:p>
        </p:txBody>
      </p:sp>
      <p:sp>
        <p:nvSpPr>
          <p:cNvPr id="7" name="Rectangle 3">
            <a:extLst>
              <a:ext uri="{FF2B5EF4-FFF2-40B4-BE49-F238E27FC236}">
                <a16:creationId xmlns:a16="http://schemas.microsoft.com/office/drawing/2014/main" id="{158EF8CA-26A5-46FC-81B3-C5083C446C98}"/>
              </a:ext>
            </a:extLst>
          </p:cNvPr>
          <p:cNvSpPr txBox="1">
            <a:spLocks noChangeArrowheads="1"/>
          </p:cNvSpPr>
          <p:nvPr/>
        </p:nvSpPr>
        <p:spPr bwMode="auto">
          <a:xfrm>
            <a:off x="5749280" y="3742184"/>
            <a:ext cx="3576398" cy="4069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marL="0" indent="0" algn="ctr">
              <a:spcBef>
                <a:spcPct val="30000"/>
              </a:spcBef>
              <a:buNone/>
            </a:pPr>
            <a:r>
              <a:rPr lang="zh-CN" altLang="en-US" sz="1800" kern="0" dirty="0"/>
              <a:t>视频：讲解万向节死锁问题</a:t>
            </a:r>
            <a:endParaRPr lang="zh-CN" altLang="en-US" sz="1800" kern="0" dirty="0">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F47B2B0D-F95D-4F76-92C4-F55DCB1FEABA}"/>
              </a:ext>
            </a:extLst>
          </p:cNvPr>
          <p:cNvSpPr txBox="1">
            <a:spLocks noChangeArrowheads="1"/>
          </p:cNvSpPr>
          <p:nvPr/>
        </p:nvSpPr>
        <p:spPr bwMode="auto">
          <a:xfrm>
            <a:off x="379930" y="1149896"/>
            <a:ext cx="9473806" cy="22812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algn="l" rtl="0" eaLnBrk="0" fontAlgn="base" hangingPunct="0">
              <a:lnSpc>
                <a:spcPct val="120000"/>
              </a:lnSpc>
              <a:spcBef>
                <a:spcPts val="675"/>
              </a:spcBef>
              <a:spcAft>
                <a:spcPct val="0"/>
              </a:spcAft>
              <a:buClr>
                <a:schemeClr val="tx1"/>
              </a:buClr>
              <a:buSzPct val="90000"/>
              <a:buFont typeface="Wingdings" panose="05000000000000000000" pitchFamily="2" charset="2"/>
              <a:buChar char="•"/>
              <a:defRPr sz="3100" b="1">
                <a:solidFill>
                  <a:schemeClr val="tx1"/>
                </a:solidFill>
                <a:latin typeface="楷体_GB2312" pitchFamily="49" charset="-122"/>
                <a:ea typeface="楷体_GB2312" pitchFamily="49" charset="-122"/>
                <a:cs typeface="+mn-cs"/>
              </a:defRPr>
            </a:lvl1pPr>
            <a:lvl2pPr marL="1001713" indent="-406400" algn="l" rtl="0" eaLnBrk="0" fontAlgn="base" hangingPunct="0">
              <a:lnSpc>
                <a:spcPct val="120000"/>
              </a:lnSpc>
              <a:spcBef>
                <a:spcPts val="675"/>
              </a:spcBef>
              <a:spcAft>
                <a:spcPct val="0"/>
              </a:spcAft>
              <a:buSzPct val="100000"/>
              <a:buFont typeface="Wingdings" panose="05000000000000000000" pitchFamily="2" charset="2"/>
              <a:buChar char="Ø"/>
              <a:defRPr sz="3100" b="1">
                <a:solidFill>
                  <a:schemeClr val="tx1"/>
                </a:solidFill>
                <a:latin typeface="楷体_GB2312" pitchFamily="49" charset="-122"/>
                <a:ea typeface="楷体_GB2312" pitchFamily="49" charset="-122"/>
              </a:defRPr>
            </a:lvl2pPr>
            <a:lvl3pPr marL="1697038" indent="-493713" algn="l" rtl="0" eaLnBrk="0" fontAlgn="base" hangingPunct="0">
              <a:lnSpc>
                <a:spcPct val="120000"/>
              </a:lnSpc>
              <a:spcBef>
                <a:spcPts val="675"/>
              </a:spcBef>
              <a:spcAft>
                <a:spcPct val="0"/>
              </a:spcAft>
              <a:buSzPct val="80000"/>
              <a:buFont typeface="Wingdings" panose="05000000000000000000" pitchFamily="2" charset="2"/>
              <a:buChar char="l"/>
              <a:defRPr sz="3100" b="1">
                <a:solidFill>
                  <a:schemeClr val="tx1"/>
                </a:solidFill>
                <a:latin typeface="楷体_GB2312" pitchFamily="49" charset="-122"/>
                <a:ea typeface="楷体_GB2312" pitchFamily="49" charset="-122"/>
              </a:defRPr>
            </a:lvl3pPr>
            <a:lvl4pPr marL="1784350" indent="-190500" algn="l" rtl="0" eaLnBrk="0" fontAlgn="base" hangingPunct="0">
              <a:lnSpc>
                <a:spcPct val="120000"/>
              </a:lnSpc>
              <a:spcBef>
                <a:spcPts val="675"/>
              </a:spcBef>
              <a:spcAft>
                <a:spcPct val="0"/>
              </a:spcAft>
              <a:buClr>
                <a:schemeClr val="tx2"/>
              </a:buClr>
              <a:buFont typeface="Wingdings" panose="05000000000000000000" pitchFamily="2" charset="2"/>
              <a:buChar char="§"/>
              <a:defRPr sz="3100" b="1">
                <a:solidFill>
                  <a:schemeClr val="tx1"/>
                </a:solidFill>
                <a:latin typeface="楷体_GB2312" pitchFamily="49" charset="-122"/>
                <a:ea typeface="楷体_GB2312" pitchFamily="49" charset="-122"/>
              </a:defRPr>
            </a:lvl4pPr>
            <a:lvl5pPr marL="2174875" indent="-190500" algn="l" rtl="0" eaLnBrk="0" fontAlgn="base" hangingPunct="0">
              <a:lnSpc>
                <a:spcPct val="120000"/>
              </a:lnSpc>
              <a:spcBef>
                <a:spcPts val="675"/>
              </a:spcBef>
              <a:spcAft>
                <a:spcPct val="0"/>
              </a:spcAft>
              <a:buClr>
                <a:schemeClr val="accent1"/>
              </a:buClr>
              <a:buFont typeface="Wingdings" panose="05000000000000000000" pitchFamily="2" charset="2"/>
              <a:buChar char="§"/>
              <a:defRPr sz="3100" b="1">
                <a:solidFill>
                  <a:schemeClr val="tx1"/>
                </a:solidFill>
                <a:latin typeface="楷体_GB2312" pitchFamily="49" charset="-122"/>
                <a:ea typeface="楷体_GB2312" pitchFamily="49" charset="-122"/>
              </a:defRPr>
            </a:lvl5pPr>
            <a:lvl6pPr marL="2684713"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6pPr>
            <a:lvl7pPr marL="3194066"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7pPr>
            <a:lvl8pPr marL="3703418"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8pPr>
            <a:lvl9pPr marL="4212771" indent="-191007" algn="l" rtl="0" eaLnBrk="1" fontAlgn="base" hangingPunct="1">
              <a:lnSpc>
                <a:spcPct val="120000"/>
              </a:lnSpc>
              <a:spcBef>
                <a:spcPct val="20000"/>
              </a:spcBef>
              <a:spcAft>
                <a:spcPct val="0"/>
              </a:spcAft>
              <a:buClr>
                <a:schemeClr val="accent1"/>
              </a:buClr>
              <a:buFont typeface="Wingdings" pitchFamily="2" charset="2"/>
              <a:buChar char="§"/>
              <a:defRPr sz="3100">
                <a:solidFill>
                  <a:schemeClr val="tx1"/>
                </a:solidFill>
                <a:latin typeface="+mn-lt"/>
                <a:ea typeface="+mn-ea"/>
              </a:defRPr>
            </a:lvl9pPr>
          </a:lstStyle>
          <a:p>
            <a:pPr>
              <a:spcBef>
                <a:spcPts val="0"/>
              </a:spcBef>
              <a:buFont typeface="Wingdings" panose="05000000000000000000" pitchFamily="2" charset="2"/>
              <a:buChar char="Ø"/>
            </a:pPr>
            <a:r>
              <a:rPr lang="zh-CN" altLang="en-US" sz="2400" kern="0" dirty="0">
                <a:latin typeface="Times New Roman" panose="02020603050405020304" pitchFamily="18" charset="0"/>
                <a:cs typeface="Times New Roman" panose="02020603050405020304" pitchFamily="18" charset="0"/>
              </a:rPr>
              <a:t>平衡环架（</a:t>
            </a:r>
            <a:r>
              <a:rPr lang="en-US" altLang="zh-CN" sz="2400" kern="0" dirty="0">
                <a:latin typeface="Times New Roman" panose="02020603050405020304" pitchFamily="18" charset="0"/>
                <a:cs typeface="Times New Roman" panose="02020603050405020304" pitchFamily="18" charset="0"/>
              </a:rPr>
              <a:t>Gimbal</a:t>
            </a:r>
            <a:r>
              <a:rPr lang="zh-CN" altLang="en-US" sz="2400" kern="0" dirty="0">
                <a:latin typeface="Times New Roman" panose="02020603050405020304" pitchFamily="18" charset="0"/>
                <a:cs typeface="Times New Roman" panose="02020603050405020304" pitchFamily="18" charset="0"/>
              </a:rPr>
              <a:t>）为一具有枢纽的装置，使得一物体能以单一轴旋转。由彼此垂直的枢纽轴所组成的一组三只平衡环架，则可使架在最内的环架的物体维持旋转轴不变，而应用在船上的陀螺仪、罗盘、饮料杯架等用途上，而不受船体因波浪上下震动、船身转向的影响</a:t>
            </a:r>
            <a:endParaRPr lang="en-US" altLang="zh-CN" sz="2400" kern="0" dirty="0"/>
          </a:p>
        </p:txBody>
      </p:sp>
      <p:pic>
        <p:nvPicPr>
          <p:cNvPr id="3" name="图片 2">
            <a:extLst>
              <a:ext uri="{FF2B5EF4-FFF2-40B4-BE49-F238E27FC236}">
                <a16:creationId xmlns:a16="http://schemas.microsoft.com/office/drawing/2014/main" id="{4BA905E1-B1CD-42B7-8D77-D11F007DF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28" y="3454152"/>
            <a:ext cx="3745506" cy="3745506"/>
          </a:xfrm>
          <a:prstGeom prst="rect">
            <a:avLst/>
          </a:prstGeom>
        </p:spPr>
      </p:pic>
      <p:pic>
        <p:nvPicPr>
          <p:cNvPr id="10" name="图片 9">
            <a:extLst>
              <a:ext uri="{FF2B5EF4-FFF2-40B4-BE49-F238E27FC236}">
                <a16:creationId xmlns:a16="http://schemas.microsoft.com/office/drawing/2014/main" id="{D82021BB-5A0E-4A96-A68F-9BAE2A991E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959" y="3795285"/>
            <a:ext cx="3745506" cy="3063239"/>
          </a:xfrm>
          <a:prstGeom prst="rect">
            <a:avLst/>
          </a:prstGeom>
        </p:spPr>
      </p:pic>
    </p:spTree>
    <p:extLst>
      <p:ext uri="{BB962C8B-B14F-4D97-AF65-F5344CB8AC3E}">
        <p14:creationId xmlns:p14="http://schemas.microsoft.com/office/powerpoint/2010/main" val="20687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ircle(in)">
                                      <p:cBhvr>
                                        <p:cTn id="2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29" repeatCount="indefinite" fill="remove" display="0">
                  <p:stCondLst>
                    <p:cond delay="indefinite"/>
                  </p:stCondLst>
                  <p:endCondLst>
                    <p:cond evt="onNext" delay="0">
                      <p:tgtEl>
                        <p:sldTgt/>
                      </p:tgtEl>
                    </p:cond>
                    <p:cond evt="onPrev" delay="0">
                      <p:tgtEl>
                        <p:sldTgt/>
                      </p:tgtEl>
                    </p:cond>
                  </p:endCondLst>
                </p:cTn>
                <p:tgtEl>
                  <p:spTgt spid="8"/>
                </p:tgtEl>
              </p:cMediaNode>
            </p:video>
          </p:childTnLst>
        </p:cTn>
      </p:par>
    </p:tnLst>
    <p:bldLst>
      <p:bldP spid="7"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135395B3-8AB1-494D-978A-34FF6E5399DF}"/>
              </a:ext>
            </a:extLst>
          </p:cNvPr>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4. </a:t>
            </a:r>
            <a:r>
              <a:rPr lang="zh-CN" altLang="en-US">
                <a:latin typeface="Times New Roman" panose="02020603050405020304" pitchFamily="18" charset="0"/>
                <a:cs typeface="Times New Roman" panose="02020603050405020304" pitchFamily="18" charset="0"/>
              </a:rPr>
              <a:t>四元数</a:t>
            </a:r>
            <a:r>
              <a:rPr lang="en-US" altLang="zh-CN">
                <a:latin typeface="Times New Roman" panose="02020603050405020304" pitchFamily="18" charset="0"/>
                <a:cs typeface="Times New Roman" panose="02020603050405020304" pitchFamily="18" charset="0"/>
              </a:rPr>
              <a:t>(Quaternion)</a:t>
            </a:r>
          </a:p>
        </p:txBody>
      </p:sp>
      <p:sp>
        <p:nvSpPr>
          <p:cNvPr id="5124" name="Rectangle 3">
            <a:extLst>
              <a:ext uri="{FF2B5EF4-FFF2-40B4-BE49-F238E27FC236}">
                <a16:creationId xmlns:a16="http://schemas.microsoft.com/office/drawing/2014/main" id="{3FE22B29-4639-477A-A6FB-C186A8527118}"/>
              </a:ext>
            </a:extLst>
          </p:cNvPr>
          <p:cNvSpPr>
            <a:spLocks noGrp="1" noChangeArrowheads="1"/>
          </p:cNvSpPr>
          <p:nvPr>
            <p:ph idx="1"/>
          </p:nvPr>
        </p:nvSpPr>
        <p:spPr bwMode="auto">
          <a:xfrm>
            <a:off x="754380" y="1134361"/>
            <a:ext cx="8549640" cy="18615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buFont typeface="Wingdings" panose="05000000000000000000" pitchFamily="2" charset="2"/>
              <a:buChar char="Ø"/>
            </a:pPr>
            <a:r>
              <a:rPr lang="zh-CN" altLang="en-US" dirty="0"/>
              <a:t>一个有固定点的刚体通过绕该点的某个轴转过特定角度可达到任何姿态</a:t>
            </a:r>
            <a:endParaRPr lang="en-US" altLang="zh-CN" dirty="0"/>
          </a:p>
          <a:p>
            <a:pPr>
              <a:buFont typeface="Wingdings" panose="05000000000000000000" pitchFamily="2" charset="2"/>
              <a:buChar char="Ø"/>
            </a:pPr>
            <a:r>
              <a:rPr lang="zh-CN" altLang="en-US" dirty="0"/>
              <a:t>转轴的方向可以表示成一个单位矢量： </a:t>
            </a:r>
          </a:p>
        </p:txBody>
      </p:sp>
      <p:sp>
        <p:nvSpPr>
          <p:cNvPr id="5125" name="Rectangle 5">
            <a:extLst>
              <a:ext uri="{FF2B5EF4-FFF2-40B4-BE49-F238E27FC236}">
                <a16:creationId xmlns:a16="http://schemas.microsoft.com/office/drawing/2014/main" id="{1D9F2DE8-C794-4EC3-84AE-E22A08EC6C64}"/>
              </a:ext>
            </a:extLst>
          </p:cNvPr>
          <p:cNvSpPr>
            <a:spLocks noChangeArrowheads="1"/>
          </p:cNvSpPr>
          <p:nvPr/>
        </p:nvSpPr>
        <p:spPr bwMode="auto">
          <a:xfrm>
            <a:off x="0" y="3567113"/>
            <a:ext cx="20637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01882" tIns="50941" rIns="101882" bIns="50941"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2" name="Object 18">
            <a:extLst>
              <a:ext uri="{FF2B5EF4-FFF2-40B4-BE49-F238E27FC236}">
                <a16:creationId xmlns:a16="http://schemas.microsoft.com/office/drawing/2014/main" id="{013DA393-13B6-423D-9679-2945DEBCF5D2}"/>
              </a:ext>
            </a:extLst>
          </p:cNvPr>
          <p:cNvGraphicFramePr>
            <a:graphicFrameLocks noChangeAspect="1"/>
          </p:cNvGraphicFramePr>
          <p:nvPr>
            <p:extLst>
              <p:ext uri="{D42A27DB-BD31-4B8C-83A1-F6EECF244321}">
                <p14:modId xmlns:p14="http://schemas.microsoft.com/office/powerpoint/2010/main" val="1215323128"/>
              </p:ext>
            </p:extLst>
          </p:nvPr>
        </p:nvGraphicFramePr>
        <p:xfrm>
          <a:off x="1085483" y="3188804"/>
          <a:ext cx="7389812" cy="825500"/>
        </p:xfrm>
        <a:graphic>
          <a:graphicData uri="http://schemas.openxmlformats.org/presentationml/2006/ole">
            <mc:AlternateContent xmlns:mc="http://schemas.openxmlformats.org/markup-compatibility/2006">
              <mc:Choice xmlns:v="urn:schemas-microsoft-com:vml" Requires="v">
                <p:oleObj spid="_x0000_s4121" name="Microsoft 公式 3.0" r:id="rId4" imgW="1892160" imgH="203040" progId="Equation.3">
                  <p:embed/>
                </p:oleObj>
              </mc:Choice>
              <mc:Fallback>
                <p:oleObj name="Microsoft 公式 3.0" r:id="rId4" imgW="1892160" imgH="203040"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483" y="3188804"/>
                        <a:ext cx="7389812" cy="825500"/>
                      </a:xfrm>
                      <a:prstGeom prst="rect">
                        <a:avLst/>
                      </a:prstGeom>
                      <a:solidFill>
                        <a:schemeClr val="accent1"/>
                      </a:solidFill>
                      <a:ln w="12700">
                        <a:solidFill>
                          <a:srgbClr val="FF0000"/>
                        </a:solidFill>
                        <a:miter lim="800000"/>
                        <a:headEnd/>
                        <a:tailEnd/>
                      </a:ln>
                      <a:effectLst/>
                    </p:spPr>
                  </p:pic>
                </p:oleObj>
              </mc:Fallback>
            </mc:AlternateContent>
          </a:graphicData>
        </a:graphic>
      </p:graphicFrame>
      <p:pic>
        <p:nvPicPr>
          <p:cNvPr id="5126" name="Picture 8">
            <a:extLst>
              <a:ext uri="{FF2B5EF4-FFF2-40B4-BE49-F238E27FC236}">
                <a16:creationId xmlns:a16="http://schemas.microsoft.com/office/drawing/2014/main" id="{732E73D0-C77C-48BD-9EA2-A5B457983F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3263" y="4174753"/>
            <a:ext cx="4262437"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E9453482-34DD-425F-A150-EE967D9BD9A2}"/>
              </a:ext>
            </a:extLst>
          </p:cNvPr>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4. </a:t>
            </a:r>
            <a:r>
              <a:rPr lang="zh-CN" altLang="en-US">
                <a:latin typeface="Times New Roman" panose="02020603050405020304" pitchFamily="18" charset="0"/>
                <a:cs typeface="Times New Roman" panose="02020603050405020304" pitchFamily="18" charset="0"/>
              </a:rPr>
              <a:t>四元数</a:t>
            </a:r>
            <a:r>
              <a:rPr lang="en-US" altLang="zh-CN">
                <a:latin typeface="Times New Roman" panose="02020603050405020304" pitchFamily="18" charset="0"/>
                <a:cs typeface="Times New Roman" panose="02020603050405020304" pitchFamily="18" charset="0"/>
              </a:rPr>
              <a:t>(Quaternion)</a:t>
            </a:r>
          </a:p>
        </p:txBody>
      </p:sp>
      <p:sp>
        <p:nvSpPr>
          <p:cNvPr id="6149" name="Rectangle 5">
            <a:extLst>
              <a:ext uri="{FF2B5EF4-FFF2-40B4-BE49-F238E27FC236}">
                <a16:creationId xmlns:a16="http://schemas.microsoft.com/office/drawing/2014/main" id="{E27927F8-D2A3-4EEC-9FA6-78527010B957}"/>
              </a:ext>
            </a:extLst>
          </p:cNvPr>
          <p:cNvSpPr>
            <a:spLocks noChangeArrowheads="1"/>
          </p:cNvSpPr>
          <p:nvPr/>
        </p:nvSpPr>
        <p:spPr bwMode="auto">
          <a:xfrm>
            <a:off x="0" y="833438"/>
            <a:ext cx="20637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01882" tIns="50941" rIns="101882" bIns="50941"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Rectangle 3">
            <a:extLst>
              <a:ext uri="{FF2B5EF4-FFF2-40B4-BE49-F238E27FC236}">
                <a16:creationId xmlns:a16="http://schemas.microsoft.com/office/drawing/2014/main" id="{C7E86639-CE85-4881-BAA6-74FE783BAFF5}"/>
              </a:ext>
            </a:extLst>
          </p:cNvPr>
          <p:cNvSpPr txBox="1">
            <a:spLocks noChangeArrowheads="1"/>
          </p:cNvSpPr>
          <p:nvPr/>
        </p:nvSpPr>
        <p:spPr bwMode="auto">
          <a:xfrm>
            <a:off x="600075" y="1457325"/>
            <a:ext cx="9072563" cy="626867"/>
          </a:xfrm>
          <a:prstGeom prst="rect">
            <a:avLst/>
          </a:prstGeom>
          <a:noFill/>
          <a:ln>
            <a:miter lim="800000"/>
            <a:headEnd/>
            <a:tailEnd/>
          </a:ln>
        </p:spPr>
        <p:txBody>
          <a:bodyPr lIns="101882" tIns="50941" rIns="101882" bIns="50941">
            <a:spAutoFit/>
          </a:bodyPr>
          <a:lstStyle/>
          <a:p>
            <a:pPr marL="395288" indent="-395288" eaLnBrk="0" hangingPunct="0">
              <a:lnSpc>
                <a:spcPct val="120000"/>
              </a:lnSpc>
              <a:spcBef>
                <a:spcPts val="675"/>
              </a:spcBef>
              <a:buClr>
                <a:schemeClr val="tx1"/>
              </a:buClr>
              <a:buSzPct val="90000"/>
              <a:buFont typeface="Wingdings" pitchFamily="2" charset="2"/>
              <a:buChar char="Ø"/>
              <a:defRPr/>
            </a:pPr>
            <a:r>
              <a:rPr lang="zh-CN" altLang="en-US" sz="3100" b="1" kern="0" dirty="0">
                <a:latin typeface="楷体_GB2312" pitchFamily="49" charset="-122"/>
                <a:ea typeface="楷体_GB2312" pitchFamily="49" charset="-122"/>
              </a:rPr>
              <a:t>描述该转动的四元数可以表示成：</a:t>
            </a:r>
          </a:p>
        </p:txBody>
      </p:sp>
      <p:graphicFrame>
        <p:nvGraphicFramePr>
          <p:cNvPr id="6146" name="Object 4">
            <a:extLst>
              <a:ext uri="{FF2B5EF4-FFF2-40B4-BE49-F238E27FC236}">
                <a16:creationId xmlns:a16="http://schemas.microsoft.com/office/drawing/2014/main" id="{2B77BBD8-9066-4A4E-9499-BF2DD8634629}"/>
              </a:ext>
            </a:extLst>
          </p:cNvPr>
          <p:cNvGraphicFramePr>
            <a:graphicFrameLocks noChangeAspect="1"/>
          </p:cNvGraphicFramePr>
          <p:nvPr/>
        </p:nvGraphicFramePr>
        <p:xfrm>
          <a:off x="885825" y="3351213"/>
          <a:ext cx="8978900" cy="677862"/>
        </p:xfrm>
        <a:graphic>
          <a:graphicData uri="http://schemas.openxmlformats.org/presentationml/2006/ole">
            <mc:AlternateContent xmlns:mc="http://schemas.openxmlformats.org/markup-compatibility/2006">
              <mc:Choice xmlns:v="urn:schemas-microsoft-com:vml" Requires="v">
                <p:oleObj spid="_x0000_s5168" name="Equation" r:id="rId3" imgW="3149280" imgH="228600" progId="Equation.3">
                  <p:embed/>
                </p:oleObj>
              </mc:Choice>
              <mc:Fallback>
                <p:oleObj name="Equation" r:id="rId3" imgW="314928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25" y="3351213"/>
                        <a:ext cx="8978900" cy="677862"/>
                      </a:xfrm>
                      <a:prstGeom prst="rect">
                        <a:avLst/>
                      </a:prstGeom>
                      <a:solidFill>
                        <a:schemeClr val="accent1"/>
                      </a:solidFill>
                      <a:ln>
                        <a:noFill/>
                      </a:ln>
                      <a:effectLst/>
                      <a:extLs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3">
            <a:extLst>
              <a:ext uri="{FF2B5EF4-FFF2-40B4-BE49-F238E27FC236}">
                <a16:creationId xmlns:a16="http://schemas.microsoft.com/office/drawing/2014/main" id="{47905E82-D5D8-4C85-B176-939EB5613110}"/>
              </a:ext>
            </a:extLst>
          </p:cNvPr>
          <p:cNvSpPr txBox="1">
            <a:spLocks noChangeArrowheads="1"/>
          </p:cNvSpPr>
          <p:nvPr/>
        </p:nvSpPr>
        <p:spPr bwMode="auto">
          <a:xfrm>
            <a:off x="671513" y="4643438"/>
            <a:ext cx="9072562" cy="600075"/>
          </a:xfrm>
          <a:prstGeom prst="rect">
            <a:avLst/>
          </a:prstGeom>
          <a:noFill/>
          <a:ln>
            <a:miter lim="800000"/>
            <a:headEnd/>
            <a:tailEnd/>
          </a:ln>
        </p:spPr>
        <p:txBody>
          <a:bodyPr lIns="101882" tIns="50941" rIns="101882" bIns="50941">
            <a:spAutoFit/>
          </a:bodyPr>
          <a:lstStyle/>
          <a:p>
            <a:pPr marL="395288" indent="-395288" eaLnBrk="0" hangingPunct="0">
              <a:lnSpc>
                <a:spcPct val="120000"/>
              </a:lnSpc>
              <a:spcBef>
                <a:spcPts val="675"/>
              </a:spcBef>
              <a:buClr>
                <a:schemeClr val="tx1"/>
              </a:buClr>
              <a:buSzPct val="90000"/>
              <a:buFont typeface="Wingdings" pitchFamily="2" charset="2"/>
              <a:buChar char="Ø"/>
              <a:defRPr/>
            </a:pPr>
            <a:r>
              <a:rPr lang="zh-CN" altLang="en-US" sz="3100" b="1" kern="0" dirty="0">
                <a:latin typeface="楷体_GB2312" pitchFamily="49" charset="-122"/>
                <a:ea typeface="楷体_GB2312" pitchFamily="49" charset="-122"/>
              </a:rPr>
              <a:t>四元数既反映了转动的方向又反映了转动的幅值</a:t>
            </a:r>
          </a:p>
        </p:txBody>
      </p:sp>
      <p:graphicFrame>
        <p:nvGraphicFramePr>
          <p:cNvPr id="6147" name="Object 18">
            <a:extLst>
              <a:ext uri="{FF2B5EF4-FFF2-40B4-BE49-F238E27FC236}">
                <a16:creationId xmlns:a16="http://schemas.microsoft.com/office/drawing/2014/main" id="{C9E33114-9698-448E-8857-BDCDB68142AC}"/>
              </a:ext>
            </a:extLst>
          </p:cNvPr>
          <p:cNvGraphicFramePr>
            <a:graphicFrameLocks noChangeAspect="1"/>
          </p:cNvGraphicFramePr>
          <p:nvPr/>
        </p:nvGraphicFramePr>
        <p:xfrm>
          <a:off x="528638" y="2493963"/>
          <a:ext cx="3584575" cy="738187"/>
        </p:xfrm>
        <a:graphic>
          <a:graphicData uri="http://schemas.openxmlformats.org/presentationml/2006/ole">
            <mc:AlternateContent xmlns:mc="http://schemas.openxmlformats.org/markup-compatibility/2006">
              <mc:Choice xmlns:v="urn:schemas-microsoft-com:vml" Requires="v">
                <p:oleObj spid="_x0000_s5169" name="Equation" r:id="rId5" imgW="1155600" imgH="228600" progId="Equation.3">
                  <p:embed/>
                </p:oleObj>
              </mc:Choice>
              <mc:Fallback>
                <p:oleObj name="Equation" r:id="rId5" imgW="1155600" imgH="2286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38" y="2493963"/>
                        <a:ext cx="3584575" cy="738187"/>
                      </a:xfrm>
                      <a:prstGeom prst="rect">
                        <a:avLst/>
                      </a:prstGeom>
                      <a:solidFill>
                        <a:schemeClr val="accent1"/>
                      </a:solidFill>
                      <a:ln>
                        <a:noFill/>
                      </a:ln>
                      <a:effectLst/>
                      <a:extLs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a:extLst>
              <a:ext uri="{FF2B5EF4-FFF2-40B4-BE49-F238E27FC236}">
                <a16:creationId xmlns:a16="http://schemas.microsoft.com/office/drawing/2014/main" id="{709FF2BB-AF0A-478A-8895-CDCD49445067}"/>
              </a:ext>
            </a:extLst>
          </p:cNvPr>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4. </a:t>
            </a:r>
            <a:r>
              <a:rPr lang="zh-CN" altLang="en-US">
                <a:latin typeface="Times New Roman" panose="02020603050405020304" pitchFamily="18" charset="0"/>
                <a:cs typeface="Times New Roman" panose="02020603050405020304" pitchFamily="18" charset="0"/>
              </a:rPr>
              <a:t>四元数</a:t>
            </a:r>
            <a:r>
              <a:rPr lang="en-US" altLang="zh-CN">
                <a:latin typeface="Times New Roman" panose="02020603050405020304" pitchFamily="18" charset="0"/>
                <a:cs typeface="Times New Roman" panose="02020603050405020304" pitchFamily="18" charset="0"/>
              </a:rPr>
              <a:t>(Quaternion)</a:t>
            </a:r>
          </a:p>
        </p:txBody>
      </p:sp>
      <p:sp>
        <p:nvSpPr>
          <p:cNvPr id="7174" name="Rectangle 5">
            <a:extLst>
              <a:ext uri="{FF2B5EF4-FFF2-40B4-BE49-F238E27FC236}">
                <a16:creationId xmlns:a16="http://schemas.microsoft.com/office/drawing/2014/main" id="{E8C1697B-F443-438B-BD88-9A7F81E63FE5}"/>
              </a:ext>
            </a:extLst>
          </p:cNvPr>
          <p:cNvSpPr>
            <a:spLocks noChangeArrowheads="1"/>
          </p:cNvSpPr>
          <p:nvPr/>
        </p:nvSpPr>
        <p:spPr bwMode="auto">
          <a:xfrm>
            <a:off x="0" y="833438"/>
            <a:ext cx="20637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01882" tIns="50941" rIns="101882" bIns="50941"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Rectangle 3">
            <a:extLst>
              <a:ext uri="{FF2B5EF4-FFF2-40B4-BE49-F238E27FC236}">
                <a16:creationId xmlns:a16="http://schemas.microsoft.com/office/drawing/2014/main" id="{B84B7A87-9AF7-443D-B1CF-2C68CE5AD15C}"/>
              </a:ext>
            </a:extLst>
          </p:cNvPr>
          <p:cNvSpPr txBox="1">
            <a:spLocks noChangeArrowheads="1"/>
          </p:cNvSpPr>
          <p:nvPr/>
        </p:nvSpPr>
        <p:spPr bwMode="auto">
          <a:xfrm>
            <a:off x="600075" y="1100138"/>
            <a:ext cx="9072563" cy="598487"/>
          </a:xfrm>
          <a:prstGeom prst="rect">
            <a:avLst/>
          </a:prstGeom>
          <a:noFill/>
          <a:ln>
            <a:miter lim="800000"/>
            <a:headEnd/>
            <a:tailEnd/>
          </a:ln>
        </p:spPr>
        <p:txBody>
          <a:bodyPr lIns="101882" tIns="50941" rIns="101882" bIns="50941">
            <a:spAutoFit/>
          </a:bodyPr>
          <a:lstStyle/>
          <a:p>
            <a:pPr marL="395288" indent="-395288" eaLnBrk="0" hangingPunct="0">
              <a:lnSpc>
                <a:spcPct val="120000"/>
              </a:lnSpc>
              <a:spcBef>
                <a:spcPts val="675"/>
              </a:spcBef>
              <a:buClr>
                <a:schemeClr val="tx1"/>
              </a:buClr>
              <a:buSzPct val="90000"/>
              <a:buFont typeface="Wingdings" pitchFamily="2" charset="2"/>
              <a:buChar char="Ø"/>
              <a:defRPr/>
            </a:pPr>
            <a:r>
              <a:rPr lang="zh-CN" altLang="en-US" sz="3100" b="1" kern="0" dirty="0">
                <a:latin typeface="楷体_GB2312" pitchFamily="49" charset="-122"/>
                <a:ea typeface="楷体_GB2312" pitchFamily="49" charset="-122"/>
              </a:rPr>
              <a:t>四元数表示：</a:t>
            </a:r>
          </a:p>
        </p:txBody>
      </p:sp>
      <p:graphicFrame>
        <p:nvGraphicFramePr>
          <p:cNvPr id="7170" name="Object 18">
            <a:extLst>
              <a:ext uri="{FF2B5EF4-FFF2-40B4-BE49-F238E27FC236}">
                <a16:creationId xmlns:a16="http://schemas.microsoft.com/office/drawing/2014/main" id="{5F352D4A-70A2-43FC-9A07-BD655CCE52DF}"/>
              </a:ext>
            </a:extLst>
          </p:cNvPr>
          <p:cNvGraphicFramePr>
            <a:graphicFrameLocks noChangeAspect="1"/>
          </p:cNvGraphicFramePr>
          <p:nvPr/>
        </p:nvGraphicFramePr>
        <p:xfrm>
          <a:off x="814388" y="3886200"/>
          <a:ext cx="4530725" cy="647700"/>
        </p:xfrm>
        <a:graphic>
          <a:graphicData uri="http://schemas.openxmlformats.org/presentationml/2006/ole">
            <mc:AlternateContent xmlns:mc="http://schemas.openxmlformats.org/markup-compatibility/2006">
              <mc:Choice xmlns:v="urn:schemas-microsoft-com:vml" Requires="v">
                <p:oleObj spid="_x0000_s6215" name="Equation" r:id="rId3" imgW="1663560" imgH="228600" progId="Equation.3">
                  <p:embed/>
                </p:oleObj>
              </mc:Choice>
              <mc:Fallback>
                <p:oleObj name="Equation" r:id="rId3" imgW="1663560" imgH="228600"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8" y="3886200"/>
                        <a:ext cx="4530725" cy="647700"/>
                      </a:xfrm>
                      <a:prstGeom prst="rect">
                        <a:avLst/>
                      </a:prstGeom>
                      <a:solidFill>
                        <a:schemeClr val="accent1"/>
                      </a:solidFill>
                      <a:ln>
                        <a:noFill/>
                      </a:ln>
                      <a:effectLst/>
                      <a:extLs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176" name="Picture 6">
            <a:extLst>
              <a:ext uri="{FF2B5EF4-FFF2-40B4-BE49-F238E27FC236}">
                <a16:creationId xmlns:a16="http://schemas.microsoft.com/office/drawing/2014/main" id="{F74F74C6-10BC-4B9D-A484-49997416A4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50" y="1885950"/>
            <a:ext cx="90265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grpSp>
        <p:nvGrpSpPr>
          <p:cNvPr id="7177" name="组合 14">
            <a:extLst>
              <a:ext uri="{FF2B5EF4-FFF2-40B4-BE49-F238E27FC236}">
                <a16:creationId xmlns:a16="http://schemas.microsoft.com/office/drawing/2014/main" id="{51AA4CA9-E8F9-4CC7-A02F-B55F40DC34E2}"/>
              </a:ext>
            </a:extLst>
          </p:cNvPr>
          <p:cNvGrpSpPr>
            <a:grpSpLocks/>
          </p:cNvGrpSpPr>
          <p:nvPr/>
        </p:nvGrpSpPr>
        <p:grpSpPr bwMode="auto">
          <a:xfrm>
            <a:off x="814388" y="4743450"/>
            <a:ext cx="3929062" cy="547703"/>
            <a:chOff x="814358" y="5020781"/>
            <a:chExt cx="3929090" cy="548169"/>
          </a:xfrm>
        </p:grpSpPr>
        <p:graphicFrame>
          <p:nvGraphicFramePr>
            <p:cNvPr id="7172" name="Object 4">
              <a:extLst>
                <a:ext uri="{FF2B5EF4-FFF2-40B4-BE49-F238E27FC236}">
                  <a16:creationId xmlns:a16="http://schemas.microsoft.com/office/drawing/2014/main" id="{888A9DB2-BE93-4C66-AF4F-4D93CB11DDDD}"/>
                </a:ext>
              </a:extLst>
            </p:cNvPr>
            <p:cNvGraphicFramePr>
              <a:graphicFrameLocks noChangeAspect="1"/>
            </p:cNvGraphicFramePr>
            <p:nvPr/>
          </p:nvGraphicFramePr>
          <p:xfrm>
            <a:off x="814358" y="5029200"/>
            <a:ext cx="406400" cy="539750"/>
          </p:xfrm>
          <a:graphic>
            <a:graphicData uri="http://schemas.openxmlformats.org/presentationml/2006/ole">
              <mc:AlternateContent xmlns:mc="http://schemas.openxmlformats.org/markup-compatibility/2006">
                <mc:Choice xmlns:v="urn:schemas-microsoft-com:vml" Requires="v">
                  <p:oleObj spid="_x0000_s6216" name="Equation" r:id="rId6" imgW="139680" imgH="177480" progId="Equation.3">
                    <p:embed/>
                  </p:oleObj>
                </mc:Choice>
                <mc:Fallback>
                  <p:oleObj name="Equation" r:id="rId6" imgW="139680" imgH="17748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358" y="5029200"/>
                          <a:ext cx="406400" cy="539750"/>
                        </a:xfrm>
                        <a:prstGeom prst="rect">
                          <a:avLst/>
                        </a:prstGeom>
                        <a:solidFill>
                          <a:schemeClr val="accent1"/>
                        </a:solidFill>
                        <a:ln>
                          <a:noFill/>
                        </a:ln>
                        <a:effectLst/>
                        <a:extLs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81" name="Rectangle 6">
              <a:extLst>
                <a:ext uri="{FF2B5EF4-FFF2-40B4-BE49-F238E27FC236}">
                  <a16:creationId xmlns:a16="http://schemas.microsoft.com/office/drawing/2014/main" id="{3A096841-DA19-401B-8020-54F694E8B389}"/>
                </a:ext>
              </a:extLst>
            </p:cNvPr>
            <p:cNvSpPr>
              <a:spLocks noChangeArrowheads="1"/>
            </p:cNvSpPr>
            <p:nvPr/>
          </p:nvSpPr>
          <p:spPr bwMode="auto">
            <a:xfrm>
              <a:off x="1242986" y="5020781"/>
              <a:ext cx="3500462" cy="53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spcBef>
                  <a:spcPct val="20000"/>
                </a:spcBef>
                <a:buClr>
                  <a:schemeClr val="accent1"/>
                </a:buClr>
                <a:buSzPct val="70000"/>
              </a:pPr>
              <a:r>
                <a:rPr lang="zh-CN" altLang="en-US" sz="2800" dirty="0">
                  <a:latin typeface="Times New Roman" panose="02020603050405020304" pitchFamily="18" charset="0"/>
                  <a:cs typeface="Times New Roman" panose="02020603050405020304" pitchFamily="18" charset="0"/>
                </a:rPr>
                <a:t>表示标量部分</a:t>
              </a:r>
            </a:p>
          </p:txBody>
        </p:sp>
      </p:grpSp>
      <p:grpSp>
        <p:nvGrpSpPr>
          <p:cNvPr id="7178" name="组合 13">
            <a:extLst>
              <a:ext uri="{FF2B5EF4-FFF2-40B4-BE49-F238E27FC236}">
                <a16:creationId xmlns:a16="http://schemas.microsoft.com/office/drawing/2014/main" id="{F7848B35-90EF-4AF8-B8A3-10A6FC76B37F}"/>
              </a:ext>
            </a:extLst>
          </p:cNvPr>
          <p:cNvGrpSpPr>
            <a:grpSpLocks/>
          </p:cNvGrpSpPr>
          <p:nvPr/>
        </p:nvGrpSpPr>
        <p:grpSpPr bwMode="auto">
          <a:xfrm>
            <a:off x="780728" y="5398368"/>
            <a:ext cx="6929438" cy="647700"/>
            <a:chOff x="885822" y="6029324"/>
            <a:chExt cx="6929467" cy="647700"/>
          </a:xfrm>
        </p:grpSpPr>
        <p:graphicFrame>
          <p:nvGraphicFramePr>
            <p:cNvPr id="7171" name="Object 5">
              <a:extLst>
                <a:ext uri="{FF2B5EF4-FFF2-40B4-BE49-F238E27FC236}">
                  <a16:creationId xmlns:a16="http://schemas.microsoft.com/office/drawing/2014/main" id="{9A414B6A-A61B-4D29-B9C1-08D916A95362}"/>
                </a:ext>
              </a:extLst>
            </p:cNvPr>
            <p:cNvGraphicFramePr>
              <a:graphicFrameLocks noChangeAspect="1"/>
            </p:cNvGraphicFramePr>
            <p:nvPr/>
          </p:nvGraphicFramePr>
          <p:xfrm>
            <a:off x="885822" y="6029324"/>
            <a:ext cx="3246437" cy="647700"/>
          </p:xfrm>
          <a:graphic>
            <a:graphicData uri="http://schemas.openxmlformats.org/presentationml/2006/ole">
              <mc:AlternateContent xmlns:mc="http://schemas.openxmlformats.org/markup-compatibility/2006">
                <mc:Choice xmlns:v="urn:schemas-microsoft-com:vml" Requires="v">
                  <p:oleObj spid="_x0000_s6217" name="Equation" r:id="rId8" imgW="1193760" imgH="228600" progId="Equation.3">
                    <p:embed/>
                  </p:oleObj>
                </mc:Choice>
                <mc:Fallback>
                  <p:oleObj name="Equation" r:id="rId8" imgW="1193760" imgH="2286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5822" y="6029324"/>
                          <a:ext cx="3246437" cy="647700"/>
                        </a:xfrm>
                        <a:prstGeom prst="rect">
                          <a:avLst/>
                        </a:prstGeom>
                        <a:solidFill>
                          <a:schemeClr val="accent1"/>
                        </a:solidFill>
                        <a:ln>
                          <a:noFill/>
                        </a:ln>
                        <a:effectLst/>
                        <a:extLs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80" name="Rectangle 6">
              <a:extLst>
                <a:ext uri="{FF2B5EF4-FFF2-40B4-BE49-F238E27FC236}">
                  <a16:creationId xmlns:a16="http://schemas.microsoft.com/office/drawing/2014/main" id="{BF20CAF5-99B5-4341-998D-2A83592BE85F}"/>
                </a:ext>
              </a:extLst>
            </p:cNvPr>
            <p:cNvSpPr>
              <a:spLocks noChangeArrowheads="1"/>
            </p:cNvSpPr>
            <p:nvPr/>
          </p:nvSpPr>
          <p:spPr bwMode="auto">
            <a:xfrm>
              <a:off x="4314827" y="6063208"/>
              <a:ext cx="3500462" cy="53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spcBef>
                  <a:spcPct val="20000"/>
                </a:spcBef>
                <a:buClr>
                  <a:schemeClr val="accent1"/>
                </a:buClr>
                <a:buSzPct val="70000"/>
              </a:pPr>
              <a:r>
                <a:rPr lang="zh-CN" altLang="en-US" sz="2800" dirty="0">
                  <a:latin typeface="Times New Roman" panose="02020603050405020304" pitchFamily="18" charset="0"/>
                  <a:cs typeface="Times New Roman" panose="02020603050405020304" pitchFamily="18" charset="0"/>
                </a:rPr>
                <a:t>表示矢量部分</a:t>
              </a:r>
            </a:p>
          </p:txBody>
        </p:sp>
      </p:grpSp>
      <p:pic>
        <p:nvPicPr>
          <p:cNvPr id="7179" name="Picture 6">
            <a:extLst>
              <a:ext uri="{FF2B5EF4-FFF2-40B4-BE49-F238E27FC236}">
                <a16:creationId xmlns:a16="http://schemas.microsoft.com/office/drawing/2014/main" id="{D4A37BB4-D433-4FC8-9BEF-E6E2D34175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1949" y="3930650"/>
            <a:ext cx="2728913"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2" name="矩形 1">
            <a:extLst>
              <a:ext uri="{FF2B5EF4-FFF2-40B4-BE49-F238E27FC236}">
                <a16:creationId xmlns:a16="http://schemas.microsoft.com/office/drawing/2014/main" id="{BC42BA05-0635-4F18-9B30-F3789AE93344}"/>
              </a:ext>
            </a:extLst>
          </p:cNvPr>
          <p:cNvSpPr/>
          <p:nvPr/>
        </p:nvSpPr>
        <p:spPr>
          <a:xfrm>
            <a:off x="742950" y="6255596"/>
            <a:ext cx="6309352" cy="523220"/>
          </a:xfrm>
          <a:prstGeom prst="rect">
            <a:avLst/>
          </a:prstGeom>
        </p:spPr>
        <p:txBody>
          <a:bodyPr wrap="square">
            <a:spAutoFit/>
          </a:bodyPr>
          <a:lstStyle/>
          <a:p>
            <a:r>
              <a:rPr lang="zh-CN" altLang="en-US" sz="2800" dirty="0"/>
              <a:t>其中</a:t>
            </a:r>
            <a:r>
              <a:rPr lang="en-US" altLang="zh-CN" sz="2800" dirty="0" err="1"/>
              <a:t>i</a:t>
            </a:r>
            <a:r>
              <a:rPr lang="en-US" altLang="zh-CN" sz="2800" dirty="0"/>
              <a:t>, j, k</a:t>
            </a:r>
            <a:r>
              <a:rPr lang="zh-CN" altLang="en-US" sz="2800" dirty="0"/>
              <a:t>是虚数单位，满足</a:t>
            </a:r>
            <a:endParaRPr lang="en-US" altLang="zh-CN" sz="2800" dirty="0"/>
          </a:p>
        </p:txBody>
      </p:sp>
      <p:pic>
        <p:nvPicPr>
          <p:cNvPr id="3" name="图片 2">
            <a:extLst>
              <a:ext uri="{FF2B5EF4-FFF2-40B4-BE49-F238E27FC236}">
                <a16:creationId xmlns:a16="http://schemas.microsoft.com/office/drawing/2014/main" id="{C1A3BA77-52AC-455E-8958-21DB3838CF97}"/>
              </a:ext>
            </a:extLst>
          </p:cNvPr>
          <p:cNvPicPr>
            <a:picLocks noChangeAspect="1"/>
          </p:cNvPicPr>
          <p:nvPr/>
        </p:nvPicPr>
        <p:blipFill>
          <a:blip r:embed="rId11"/>
          <a:stretch>
            <a:fillRect/>
          </a:stretch>
        </p:blipFill>
        <p:spPr>
          <a:xfrm>
            <a:off x="780728" y="6862225"/>
            <a:ext cx="7439336" cy="5337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E5784B7-B009-4C1E-A22D-F48D3163EE1A}"/>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1. Hermite</a:t>
            </a:r>
            <a:r>
              <a:rPr lang="en-US" altLang="zh-CN">
                <a:latin typeface="Times New Roman" panose="02020603050405020304" pitchFamily="18" charset="0"/>
                <a:cs typeface="Times New Roman" panose="02020603050405020304" pitchFamily="18" charset="0"/>
              </a:rPr>
              <a:t>曲线</a:t>
            </a:r>
            <a:endParaRPr lang="zh-CN" altLang="en-US">
              <a:latin typeface="Times New Roman" panose="02020603050405020304" pitchFamily="18" charset="0"/>
              <a:cs typeface="Times New Roman" panose="02020603050405020304" pitchFamily="18" charset="0"/>
            </a:endParaRPr>
          </a:p>
        </p:txBody>
      </p:sp>
      <p:grpSp>
        <p:nvGrpSpPr>
          <p:cNvPr id="22531" name="Group 6">
            <a:extLst>
              <a:ext uri="{FF2B5EF4-FFF2-40B4-BE49-F238E27FC236}">
                <a16:creationId xmlns:a16="http://schemas.microsoft.com/office/drawing/2014/main" id="{3E0DF2E7-6EA4-4D19-862C-F75979E02A3C}"/>
              </a:ext>
            </a:extLst>
          </p:cNvPr>
          <p:cNvGrpSpPr>
            <a:grpSpLocks/>
          </p:cNvGrpSpPr>
          <p:nvPr/>
        </p:nvGrpSpPr>
        <p:grpSpPr bwMode="auto">
          <a:xfrm>
            <a:off x="1862138" y="3810000"/>
            <a:ext cx="6577012" cy="2933700"/>
            <a:chOff x="1672" y="1819"/>
            <a:chExt cx="2362" cy="1022"/>
          </a:xfrm>
        </p:grpSpPr>
        <p:sp>
          <p:nvSpPr>
            <p:cNvPr id="22533" name="Freeform 7">
              <a:extLst>
                <a:ext uri="{FF2B5EF4-FFF2-40B4-BE49-F238E27FC236}">
                  <a16:creationId xmlns:a16="http://schemas.microsoft.com/office/drawing/2014/main" id="{297EE2C9-E9D7-45A0-A4F9-8A291869AA4F}"/>
                </a:ext>
              </a:extLst>
            </p:cNvPr>
            <p:cNvSpPr>
              <a:spLocks/>
            </p:cNvSpPr>
            <p:nvPr/>
          </p:nvSpPr>
          <p:spPr bwMode="auto">
            <a:xfrm>
              <a:off x="1733" y="2170"/>
              <a:ext cx="1949" cy="662"/>
            </a:xfrm>
            <a:custGeom>
              <a:avLst/>
              <a:gdLst>
                <a:gd name="T0" fmla="*/ 0 w 1949"/>
                <a:gd name="T1" fmla="*/ 609 h 662"/>
                <a:gd name="T2" fmla="*/ 328 w 1949"/>
                <a:gd name="T3" fmla="*/ 199 h 662"/>
                <a:gd name="T4" fmla="*/ 903 w 1949"/>
                <a:gd name="T5" fmla="*/ 76 h 662"/>
                <a:gd name="T6" fmla="*/ 1457 w 1949"/>
                <a:gd name="T7" fmla="*/ 650 h 662"/>
                <a:gd name="T8" fmla="*/ 1949 w 1949"/>
                <a:gd name="T9" fmla="*/ 148 h 662"/>
                <a:gd name="T10" fmla="*/ 0 60000 65536"/>
                <a:gd name="T11" fmla="*/ 0 60000 65536"/>
                <a:gd name="T12" fmla="*/ 0 60000 65536"/>
                <a:gd name="T13" fmla="*/ 0 60000 65536"/>
                <a:gd name="T14" fmla="*/ 0 60000 65536"/>
                <a:gd name="T15" fmla="*/ 0 w 1949"/>
                <a:gd name="T16" fmla="*/ 0 h 662"/>
                <a:gd name="T17" fmla="*/ 1949 w 1949"/>
                <a:gd name="T18" fmla="*/ 662 h 662"/>
              </a:gdLst>
              <a:ahLst/>
              <a:cxnLst>
                <a:cxn ang="T10">
                  <a:pos x="T0" y="T1"/>
                </a:cxn>
                <a:cxn ang="T11">
                  <a:pos x="T2" y="T3"/>
                </a:cxn>
                <a:cxn ang="T12">
                  <a:pos x="T4" y="T5"/>
                </a:cxn>
                <a:cxn ang="T13">
                  <a:pos x="T6" y="T7"/>
                </a:cxn>
                <a:cxn ang="T14">
                  <a:pos x="T8" y="T9"/>
                </a:cxn>
              </a:cxnLst>
              <a:rect l="T15" t="T16" r="T17" b="T18"/>
              <a:pathLst>
                <a:path w="1949" h="662">
                  <a:moveTo>
                    <a:pt x="0" y="609"/>
                  </a:moveTo>
                  <a:cubicBezTo>
                    <a:pt x="88" y="448"/>
                    <a:pt x="177" y="287"/>
                    <a:pt x="328" y="199"/>
                  </a:cubicBezTo>
                  <a:cubicBezTo>
                    <a:pt x="478" y="110"/>
                    <a:pt x="714" y="0"/>
                    <a:pt x="903" y="76"/>
                  </a:cubicBezTo>
                  <a:cubicBezTo>
                    <a:pt x="1091" y="151"/>
                    <a:pt x="1282" y="638"/>
                    <a:pt x="1457" y="650"/>
                  </a:cubicBezTo>
                  <a:cubicBezTo>
                    <a:pt x="1631" y="662"/>
                    <a:pt x="1866" y="233"/>
                    <a:pt x="1949" y="14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4" name="Oval 8">
              <a:extLst>
                <a:ext uri="{FF2B5EF4-FFF2-40B4-BE49-F238E27FC236}">
                  <a16:creationId xmlns:a16="http://schemas.microsoft.com/office/drawing/2014/main" id="{E8259DAB-FC81-4FE1-AB0D-0C603527CAE6}"/>
                </a:ext>
              </a:extLst>
            </p:cNvPr>
            <p:cNvSpPr>
              <a:spLocks noChangeArrowheads="1"/>
            </p:cNvSpPr>
            <p:nvPr/>
          </p:nvSpPr>
          <p:spPr bwMode="auto">
            <a:xfrm>
              <a:off x="1672" y="2718"/>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5" name="Oval 9">
              <a:extLst>
                <a:ext uri="{FF2B5EF4-FFF2-40B4-BE49-F238E27FC236}">
                  <a16:creationId xmlns:a16="http://schemas.microsoft.com/office/drawing/2014/main" id="{A7D24F99-05C8-480E-81D0-904E2921E1B9}"/>
                </a:ext>
              </a:extLst>
            </p:cNvPr>
            <p:cNvSpPr>
              <a:spLocks noChangeArrowheads="1"/>
            </p:cNvSpPr>
            <p:nvPr/>
          </p:nvSpPr>
          <p:spPr bwMode="auto">
            <a:xfrm>
              <a:off x="3623" y="2261"/>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6" name="Line 10">
              <a:extLst>
                <a:ext uri="{FF2B5EF4-FFF2-40B4-BE49-F238E27FC236}">
                  <a16:creationId xmlns:a16="http://schemas.microsoft.com/office/drawing/2014/main" id="{CDCD5026-5AB9-495D-97D8-E55AD917EC73}"/>
                </a:ext>
              </a:extLst>
            </p:cNvPr>
            <p:cNvSpPr>
              <a:spLocks noChangeShapeType="1"/>
            </p:cNvSpPr>
            <p:nvPr/>
          </p:nvSpPr>
          <p:spPr bwMode="auto">
            <a:xfrm flipV="1">
              <a:off x="1764" y="2143"/>
              <a:ext cx="267" cy="59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7" name="Line 11">
              <a:extLst>
                <a:ext uri="{FF2B5EF4-FFF2-40B4-BE49-F238E27FC236}">
                  <a16:creationId xmlns:a16="http://schemas.microsoft.com/office/drawing/2014/main" id="{A1951B11-244C-42E0-9AEF-297654DD351A}"/>
                </a:ext>
              </a:extLst>
            </p:cNvPr>
            <p:cNvSpPr>
              <a:spLocks noChangeShapeType="1"/>
            </p:cNvSpPr>
            <p:nvPr/>
          </p:nvSpPr>
          <p:spPr bwMode="auto">
            <a:xfrm flipV="1">
              <a:off x="3695" y="1819"/>
              <a:ext cx="339" cy="4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532" name="Rectangle 12">
            <a:extLst>
              <a:ext uri="{FF2B5EF4-FFF2-40B4-BE49-F238E27FC236}">
                <a16:creationId xmlns:a16="http://schemas.microsoft.com/office/drawing/2014/main" id="{4FB5BF32-0657-4FF8-A10E-3BFB17915ED1}"/>
              </a:ext>
            </a:extLst>
          </p:cNvPr>
          <p:cNvSpPr>
            <a:spLocks noGrp="1" noChangeArrowheads="1"/>
          </p:cNvSpPr>
          <p:nvPr>
            <p:ph type="body" idx="1"/>
          </p:nvPr>
        </p:nvSpPr>
        <p:spPr bwMode="auto">
          <a:xfrm>
            <a:off x="669925" y="1438275"/>
            <a:ext cx="8718550" cy="2039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Font typeface="Wingdings" panose="05000000000000000000" pitchFamily="2" charset="2"/>
              <a:buNone/>
            </a:pPr>
            <a:r>
              <a:rPr lang="zh-CN" altLang="en-US" dirty="0"/>
              <a:t>一个分段三次多项式，并在每个控制点具有给定的切线，可以局部调整，因为每个曲线段仅仅依赖于端点约束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anim calcmode="lin" valueType="num">
                                      <p:cBhvr additive="base">
                                        <p:cTn id="7" dur="500" fill="hold"/>
                                        <p:tgtEl>
                                          <p:spTgt spid="225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wipe(left)">
                                      <p:cBhvr>
                                        <p:cTn id="12"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6E2C573-8069-452F-BD61-712C2211DD96}"/>
              </a:ext>
            </a:extLst>
          </p:cNvPr>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4.</a:t>
            </a:r>
            <a:r>
              <a:rPr lang="zh-CN" altLang="en-US">
                <a:latin typeface="Times New Roman" panose="02020603050405020304" pitchFamily="18" charset="0"/>
                <a:cs typeface="Times New Roman" panose="02020603050405020304" pitchFamily="18" charset="0"/>
              </a:rPr>
              <a:t> 四元数（球面线性插值）</a:t>
            </a:r>
          </a:p>
        </p:txBody>
      </p:sp>
      <p:sp>
        <p:nvSpPr>
          <p:cNvPr id="47107" name="Rectangle 3">
            <a:extLst>
              <a:ext uri="{FF2B5EF4-FFF2-40B4-BE49-F238E27FC236}">
                <a16:creationId xmlns:a16="http://schemas.microsoft.com/office/drawing/2014/main" id="{E12EE26C-4A67-46E4-884B-E98B77D99343}"/>
              </a:ext>
            </a:extLst>
          </p:cNvPr>
          <p:cNvSpPr>
            <a:spLocks noGrp="1" noChangeArrowheads="1"/>
          </p:cNvSpPr>
          <p:nvPr>
            <p:ph type="body" idx="1"/>
          </p:nvPr>
        </p:nvSpPr>
        <p:spPr bwMode="auto">
          <a:xfrm>
            <a:off x="776288" y="1006475"/>
            <a:ext cx="8716962" cy="29403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spcBef>
                <a:spcPts val="1200"/>
              </a:spcBef>
              <a:buFont typeface="Wingdings" panose="05000000000000000000" pitchFamily="2" charset="2"/>
              <a:buChar char="Ø"/>
            </a:pPr>
            <a:r>
              <a:rPr lang="zh-CN" altLang="en-US" sz="2800" dirty="0">
                <a:latin typeface="Times New Roman" panose="02020603050405020304" pitchFamily="18" charset="0"/>
              </a:rPr>
              <a:t>球面线性插值</a:t>
            </a:r>
            <a:r>
              <a:rPr lang="en-US" altLang="zh-CN" sz="2800" dirty="0">
                <a:latin typeface="Times New Roman" panose="02020603050405020304" pitchFamily="18" charset="0"/>
              </a:rPr>
              <a:t>Spherical Linear Interpolation (SLERP)</a:t>
            </a:r>
          </a:p>
          <a:p>
            <a:pPr>
              <a:spcBef>
                <a:spcPts val="1200"/>
              </a:spcBef>
              <a:buFont typeface="Wingdings" panose="05000000000000000000" pitchFamily="2" charset="2"/>
              <a:buChar char="Ø"/>
            </a:pPr>
            <a:r>
              <a:rPr lang="zh-CN" altLang="en-US" sz="2800" dirty="0">
                <a:latin typeface="Times New Roman" panose="02020603050405020304" pitchFamily="18" charset="0"/>
              </a:rPr>
              <a:t>等价于球面空间的线性插值</a:t>
            </a:r>
          </a:p>
          <a:p>
            <a:pPr>
              <a:spcBef>
                <a:spcPts val="1200"/>
              </a:spcBef>
              <a:buFont typeface="Wingdings" panose="05000000000000000000" pitchFamily="2" charset="2"/>
              <a:buChar char="Ø"/>
            </a:pPr>
            <a:r>
              <a:rPr lang="zh-CN" altLang="en-US" sz="2800" dirty="0">
                <a:latin typeface="Times New Roman" panose="02020603050405020304" pitchFamily="18" charset="0"/>
              </a:rPr>
              <a:t>可以在两个四元数间平滑插值；避免了欧拉角插值的所有问题</a:t>
            </a:r>
          </a:p>
        </p:txBody>
      </p:sp>
      <p:grpSp>
        <p:nvGrpSpPr>
          <p:cNvPr id="47108" name="Group 5">
            <a:extLst>
              <a:ext uri="{FF2B5EF4-FFF2-40B4-BE49-F238E27FC236}">
                <a16:creationId xmlns:a16="http://schemas.microsoft.com/office/drawing/2014/main" id="{F63EAF9A-B9EB-4825-B9B7-C3CC37C34C3A}"/>
              </a:ext>
            </a:extLst>
          </p:cNvPr>
          <p:cNvGrpSpPr>
            <a:grpSpLocks/>
          </p:cNvGrpSpPr>
          <p:nvPr/>
        </p:nvGrpSpPr>
        <p:grpSpPr bwMode="auto">
          <a:xfrm>
            <a:off x="3306763" y="4227513"/>
            <a:ext cx="2909887" cy="2922587"/>
            <a:chOff x="2023" y="2791"/>
            <a:chExt cx="1385" cy="1385"/>
          </a:xfrm>
        </p:grpSpPr>
        <p:sp>
          <p:nvSpPr>
            <p:cNvPr id="47109" name="Oval 6">
              <a:extLst>
                <a:ext uri="{FF2B5EF4-FFF2-40B4-BE49-F238E27FC236}">
                  <a16:creationId xmlns:a16="http://schemas.microsoft.com/office/drawing/2014/main" id="{5AD24263-DD49-4635-BD8C-5D8641C5EDED}"/>
                </a:ext>
              </a:extLst>
            </p:cNvPr>
            <p:cNvSpPr>
              <a:spLocks noChangeArrowheads="1"/>
            </p:cNvSpPr>
            <p:nvPr/>
          </p:nvSpPr>
          <p:spPr bwMode="auto">
            <a:xfrm>
              <a:off x="2023" y="2791"/>
              <a:ext cx="1385" cy="1385"/>
            </a:xfrm>
            <a:prstGeom prst="ellipse">
              <a:avLst/>
            </a:prstGeom>
            <a:solidFill>
              <a:schemeClr val="accent1">
                <a:alpha val="50195"/>
              </a:scheme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0" name="Oval 7">
              <a:extLst>
                <a:ext uri="{FF2B5EF4-FFF2-40B4-BE49-F238E27FC236}">
                  <a16:creationId xmlns:a16="http://schemas.microsoft.com/office/drawing/2014/main" id="{DDA88A01-82F3-4563-9FD0-BE2780A084E4}"/>
                </a:ext>
              </a:extLst>
            </p:cNvPr>
            <p:cNvSpPr>
              <a:spLocks noChangeArrowheads="1"/>
            </p:cNvSpPr>
            <p:nvPr/>
          </p:nvSpPr>
          <p:spPr bwMode="auto">
            <a:xfrm>
              <a:off x="2843" y="2944"/>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1" name="Line 8">
              <a:extLst>
                <a:ext uri="{FF2B5EF4-FFF2-40B4-BE49-F238E27FC236}">
                  <a16:creationId xmlns:a16="http://schemas.microsoft.com/office/drawing/2014/main" id="{B83428E5-353B-4F54-B068-A18F72247003}"/>
                </a:ext>
              </a:extLst>
            </p:cNvPr>
            <p:cNvSpPr>
              <a:spLocks noChangeShapeType="1"/>
            </p:cNvSpPr>
            <p:nvPr/>
          </p:nvSpPr>
          <p:spPr bwMode="auto">
            <a:xfrm flipV="1">
              <a:off x="2709" y="3005"/>
              <a:ext cx="195" cy="4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2" name="Line 9">
              <a:extLst>
                <a:ext uri="{FF2B5EF4-FFF2-40B4-BE49-F238E27FC236}">
                  <a16:creationId xmlns:a16="http://schemas.microsoft.com/office/drawing/2014/main" id="{2D96FFE0-4F70-4CC2-B046-E388F2298576}"/>
                </a:ext>
              </a:extLst>
            </p:cNvPr>
            <p:cNvSpPr>
              <a:spLocks noChangeShapeType="1"/>
            </p:cNvSpPr>
            <p:nvPr/>
          </p:nvSpPr>
          <p:spPr bwMode="auto">
            <a:xfrm flipH="1">
              <a:off x="2248" y="3435"/>
              <a:ext cx="461"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3" name="Oval 10">
              <a:extLst>
                <a:ext uri="{FF2B5EF4-FFF2-40B4-BE49-F238E27FC236}">
                  <a16:creationId xmlns:a16="http://schemas.microsoft.com/office/drawing/2014/main" id="{4C52F96F-0367-4FF0-9A8C-4D21EFF1FA65}"/>
                </a:ext>
              </a:extLst>
            </p:cNvPr>
            <p:cNvSpPr>
              <a:spLocks noChangeArrowheads="1"/>
            </p:cNvSpPr>
            <p:nvPr/>
          </p:nvSpPr>
          <p:spPr bwMode="auto">
            <a:xfrm>
              <a:off x="2160" y="3429"/>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4" name="Freeform 11">
              <a:extLst>
                <a:ext uri="{FF2B5EF4-FFF2-40B4-BE49-F238E27FC236}">
                  <a16:creationId xmlns:a16="http://schemas.microsoft.com/office/drawing/2014/main" id="{05D613AA-5035-4A5A-950A-FE5DE3FF475A}"/>
                </a:ext>
              </a:extLst>
            </p:cNvPr>
            <p:cNvSpPr>
              <a:spLocks/>
            </p:cNvSpPr>
            <p:nvPr/>
          </p:nvSpPr>
          <p:spPr bwMode="auto">
            <a:xfrm>
              <a:off x="2217" y="2973"/>
              <a:ext cx="687" cy="514"/>
            </a:xfrm>
            <a:custGeom>
              <a:avLst/>
              <a:gdLst>
                <a:gd name="T0" fmla="*/ 687 w 687"/>
                <a:gd name="T1" fmla="*/ 21 h 514"/>
                <a:gd name="T2" fmla="*/ 236 w 687"/>
                <a:gd name="T3" fmla="*/ 83 h 514"/>
                <a:gd name="T4" fmla="*/ 0 w 687"/>
                <a:gd name="T5" fmla="*/ 514 h 514"/>
                <a:gd name="T6" fmla="*/ 0 60000 65536"/>
                <a:gd name="T7" fmla="*/ 0 60000 65536"/>
                <a:gd name="T8" fmla="*/ 0 60000 65536"/>
                <a:gd name="T9" fmla="*/ 0 w 687"/>
                <a:gd name="T10" fmla="*/ 0 h 514"/>
                <a:gd name="T11" fmla="*/ 687 w 687"/>
                <a:gd name="T12" fmla="*/ 514 h 514"/>
              </a:gdLst>
              <a:ahLst/>
              <a:cxnLst>
                <a:cxn ang="T6">
                  <a:pos x="T0" y="T1"/>
                </a:cxn>
                <a:cxn ang="T7">
                  <a:pos x="T2" y="T3"/>
                </a:cxn>
                <a:cxn ang="T8">
                  <a:pos x="T4" y="T5"/>
                </a:cxn>
              </a:cxnLst>
              <a:rect l="T9" t="T10" r="T11" b="T12"/>
              <a:pathLst>
                <a:path w="687" h="514">
                  <a:moveTo>
                    <a:pt x="687" y="21"/>
                  </a:moveTo>
                  <a:cubicBezTo>
                    <a:pt x="518" y="10"/>
                    <a:pt x="350" y="0"/>
                    <a:pt x="236" y="83"/>
                  </a:cubicBezTo>
                  <a:cubicBezTo>
                    <a:pt x="121" y="165"/>
                    <a:pt x="60" y="339"/>
                    <a:pt x="0" y="5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5" name="Oval 12">
              <a:extLst>
                <a:ext uri="{FF2B5EF4-FFF2-40B4-BE49-F238E27FC236}">
                  <a16:creationId xmlns:a16="http://schemas.microsoft.com/office/drawing/2014/main" id="{38DEA4F0-3F66-4E32-8983-5AF6FFFA50F4}"/>
                </a:ext>
              </a:extLst>
            </p:cNvPr>
            <p:cNvSpPr>
              <a:spLocks noChangeArrowheads="1"/>
            </p:cNvSpPr>
            <p:nvPr/>
          </p:nvSpPr>
          <p:spPr bwMode="auto">
            <a:xfrm>
              <a:off x="2399" y="3066"/>
              <a:ext cx="55" cy="55"/>
            </a:xfrm>
            <a:prstGeom prst="ellipse">
              <a:avLst/>
            </a:prstGeom>
            <a:solidFill>
              <a:srgbClr val="80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6" name="Oval 13">
              <a:extLst>
                <a:ext uri="{FF2B5EF4-FFF2-40B4-BE49-F238E27FC236}">
                  <a16:creationId xmlns:a16="http://schemas.microsoft.com/office/drawing/2014/main" id="{54096A77-87C7-429B-8FC3-A0FF777D63D2}"/>
                </a:ext>
              </a:extLst>
            </p:cNvPr>
            <p:cNvSpPr>
              <a:spLocks noChangeArrowheads="1"/>
            </p:cNvSpPr>
            <p:nvPr/>
          </p:nvSpPr>
          <p:spPr bwMode="auto">
            <a:xfrm>
              <a:off x="2329" y="3144"/>
              <a:ext cx="55" cy="55"/>
            </a:xfrm>
            <a:prstGeom prst="ellipse">
              <a:avLst/>
            </a:prstGeom>
            <a:solidFill>
              <a:srgbClr val="80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7" name="Oval 14">
              <a:extLst>
                <a:ext uri="{FF2B5EF4-FFF2-40B4-BE49-F238E27FC236}">
                  <a16:creationId xmlns:a16="http://schemas.microsoft.com/office/drawing/2014/main" id="{75EE27CF-7E63-41DD-B830-E1BB480B1F08}"/>
                </a:ext>
              </a:extLst>
            </p:cNvPr>
            <p:cNvSpPr>
              <a:spLocks noChangeArrowheads="1"/>
            </p:cNvSpPr>
            <p:nvPr/>
          </p:nvSpPr>
          <p:spPr bwMode="auto">
            <a:xfrm>
              <a:off x="2233" y="3346"/>
              <a:ext cx="55" cy="55"/>
            </a:xfrm>
            <a:prstGeom prst="ellipse">
              <a:avLst/>
            </a:prstGeom>
            <a:solidFill>
              <a:srgbClr val="80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8" name="Oval 15">
              <a:extLst>
                <a:ext uri="{FF2B5EF4-FFF2-40B4-BE49-F238E27FC236}">
                  <a16:creationId xmlns:a16="http://schemas.microsoft.com/office/drawing/2014/main" id="{16649303-8617-41C8-8C2A-C1C30E429516}"/>
                </a:ext>
              </a:extLst>
            </p:cNvPr>
            <p:cNvSpPr>
              <a:spLocks noChangeArrowheads="1"/>
            </p:cNvSpPr>
            <p:nvPr/>
          </p:nvSpPr>
          <p:spPr bwMode="auto">
            <a:xfrm>
              <a:off x="2618" y="2973"/>
              <a:ext cx="55" cy="55"/>
            </a:xfrm>
            <a:prstGeom prst="ellipse">
              <a:avLst/>
            </a:prstGeom>
            <a:solidFill>
              <a:srgbClr val="80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9" name="Oval 16">
              <a:extLst>
                <a:ext uri="{FF2B5EF4-FFF2-40B4-BE49-F238E27FC236}">
                  <a16:creationId xmlns:a16="http://schemas.microsoft.com/office/drawing/2014/main" id="{A9C9FE72-E085-4CC8-961D-0056E1CC3681}"/>
                </a:ext>
              </a:extLst>
            </p:cNvPr>
            <p:cNvSpPr>
              <a:spLocks noChangeArrowheads="1"/>
            </p:cNvSpPr>
            <p:nvPr/>
          </p:nvSpPr>
          <p:spPr bwMode="auto">
            <a:xfrm>
              <a:off x="2499" y="3001"/>
              <a:ext cx="55" cy="55"/>
            </a:xfrm>
            <a:prstGeom prst="ellipse">
              <a:avLst/>
            </a:prstGeom>
            <a:solidFill>
              <a:srgbClr val="80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20" name="Oval 17">
              <a:extLst>
                <a:ext uri="{FF2B5EF4-FFF2-40B4-BE49-F238E27FC236}">
                  <a16:creationId xmlns:a16="http://schemas.microsoft.com/office/drawing/2014/main" id="{A0F30D5B-2D72-41CF-8640-FD88FB491762}"/>
                </a:ext>
              </a:extLst>
            </p:cNvPr>
            <p:cNvSpPr>
              <a:spLocks noChangeArrowheads="1"/>
            </p:cNvSpPr>
            <p:nvPr/>
          </p:nvSpPr>
          <p:spPr bwMode="auto">
            <a:xfrm>
              <a:off x="2738" y="2973"/>
              <a:ext cx="55" cy="55"/>
            </a:xfrm>
            <a:prstGeom prst="ellipse">
              <a:avLst/>
            </a:prstGeom>
            <a:solidFill>
              <a:srgbClr val="80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21" name="Oval 18">
              <a:extLst>
                <a:ext uri="{FF2B5EF4-FFF2-40B4-BE49-F238E27FC236}">
                  <a16:creationId xmlns:a16="http://schemas.microsoft.com/office/drawing/2014/main" id="{597FF5B0-E7A5-4EC9-8FA5-AD9146ACD715}"/>
                </a:ext>
              </a:extLst>
            </p:cNvPr>
            <p:cNvSpPr>
              <a:spLocks noChangeArrowheads="1"/>
            </p:cNvSpPr>
            <p:nvPr/>
          </p:nvSpPr>
          <p:spPr bwMode="auto">
            <a:xfrm>
              <a:off x="2278" y="3247"/>
              <a:ext cx="55" cy="55"/>
            </a:xfrm>
            <a:prstGeom prst="ellipse">
              <a:avLst/>
            </a:prstGeom>
            <a:solidFill>
              <a:srgbClr val="80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a:extLst>
              <a:ext uri="{FF2B5EF4-FFF2-40B4-BE49-F238E27FC236}">
                <a16:creationId xmlns:a16="http://schemas.microsoft.com/office/drawing/2014/main" id="{AB4E9ED2-3871-4434-95F1-B6B61F5B8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1458913"/>
            <a:ext cx="8094662" cy="39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341" name="AutoShape 5">
            <a:extLst>
              <a:ext uri="{FF2B5EF4-FFF2-40B4-BE49-F238E27FC236}">
                <a16:creationId xmlns:a16="http://schemas.microsoft.com/office/drawing/2014/main" id="{A92069C1-52BB-418D-82D3-C7E848AB13B5}"/>
              </a:ext>
            </a:extLst>
          </p:cNvPr>
          <p:cNvSpPr>
            <a:spLocks noChangeArrowheads="1"/>
          </p:cNvSpPr>
          <p:nvPr/>
        </p:nvSpPr>
        <p:spPr bwMode="auto">
          <a:xfrm>
            <a:off x="2255838" y="5518150"/>
            <a:ext cx="754062" cy="949325"/>
          </a:xfrm>
          <a:prstGeom prst="upArrow">
            <a:avLst>
              <a:gd name="adj1" fmla="val 50000"/>
              <a:gd name="adj2" fmla="val 30547"/>
            </a:avLst>
          </a:prstGeom>
          <a:solidFill>
            <a:schemeClr val="accent1"/>
          </a:solidFill>
          <a:ln w="9525">
            <a:solidFill>
              <a:schemeClr val="tx1"/>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0342" name="AutoShape 6">
            <a:extLst>
              <a:ext uri="{FF2B5EF4-FFF2-40B4-BE49-F238E27FC236}">
                <a16:creationId xmlns:a16="http://schemas.microsoft.com/office/drawing/2014/main" id="{5C34A42A-C6F1-4A7F-866C-00169CBDEE29}"/>
              </a:ext>
            </a:extLst>
          </p:cNvPr>
          <p:cNvSpPr>
            <a:spLocks noChangeArrowheads="1"/>
          </p:cNvSpPr>
          <p:nvPr/>
        </p:nvSpPr>
        <p:spPr bwMode="auto">
          <a:xfrm>
            <a:off x="6362700" y="5518150"/>
            <a:ext cx="755650" cy="949325"/>
          </a:xfrm>
          <a:prstGeom prst="upArrow">
            <a:avLst>
              <a:gd name="adj1" fmla="val 50000"/>
              <a:gd name="adj2" fmla="val 30483"/>
            </a:avLst>
          </a:prstGeom>
          <a:solidFill>
            <a:schemeClr val="accent1"/>
          </a:solidFill>
          <a:ln w="9525">
            <a:solidFill>
              <a:schemeClr val="tx1"/>
            </a:solidFill>
            <a:miter lim="800000"/>
            <a:headEnd/>
            <a:tailEnd/>
          </a:ln>
        </p:spPr>
        <p:txBody>
          <a:bodyPr wrap="none" lIns="101882" tIns="50941" rIns="101882" bIns="5094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0343" name="Text Box 7">
            <a:extLst>
              <a:ext uri="{FF2B5EF4-FFF2-40B4-BE49-F238E27FC236}">
                <a16:creationId xmlns:a16="http://schemas.microsoft.com/office/drawing/2014/main" id="{AEE7AF15-CD85-41AD-AAF2-1A64282B9E3F}"/>
              </a:ext>
            </a:extLst>
          </p:cNvPr>
          <p:cNvSpPr txBox="1">
            <a:spLocks noChangeArrowheads="1"/>
          </p:cNvSpPr>
          <p:nvPr/>
        </p:nvSpPr>
        <p:spPr bwMode="auto">
          <a:xfrm>
            <a:off x="1089025" y="6391275"/>
            <a:ext cx="35433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100"/>
              <a:t>LERP() </a:t>
            </a:r>
            <a:r>
              <a:rPr lang="en-US" altLang="zh-CN" sz="3100">
                <a:sym typeface="Wingdings" panose="05000000000000000000" pitchFamily="2" charset="2"/>
              </a:rPr>
              <a:t> </a:t>
            </a:r>
            <a:r>
              <a:rPr lang="en-US" altLang="zh-CN" sz="3100"/>
              <a:t>Linear</a:t>
            </a:r>
          </a:p>
        </p:txBody>
      </p:sp>
      <p:sp>
        <p:nvSpPr>
          <p:cNvPr id="270344" name="Text Box 8">
            <a:extLst>
              <a:ext uri="{FF2B5EF4-FFF2-40B4-BE49-F238E27FC236}">
                <a16:creationId xmlns:a16="http://schemas.microsoft.com/office/drawing/2014/main" id="{2910F27F-D1FC-4A32-9491-105B34E494F4}"/>
              </a:ext>
            </a:extLst>
          </p:cNvPr>
          <p:cNvSpPr txBox="1">
            <a:spLocks noChangeArrowheads="1"/>
          </p:cNvSpPr>
          <p:nvPr/>
        </p:nvSpPr>
        <p:spPr bwMode="auto">
          <a:xfrm>
            <a:off x="4778375" y="6391275"/>
            <a:ext cx="45259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100"/>
              <a:t>SLERP() </a:t>
            </a:r>
            <a:r>
              <a:rPr lang="en-US" altLang="zh-CN" sz="3100">
                <a:sym typeface="Wingdings" panose="05000000000000000000" pitchFamily="2" charset="2"/>
              </a:rPr>
              <a:t> </a:t>
            </a:r>
            <a:r>
              <a:rPr lang="en-US" altLang="zh-CN" sz="3100"/>
              <a:t>Quaternion!</a:t>
            </a:r>
          </a:p>
        </p:txBody>
      </p:sp>
      <p:sp>
        <p:nvSpPr>
          <p:cNvPr id="48135" name="Rectangle 2">
            <a:extLst>
              <a:ext uri="{FF2B5EF4-FFF2-40B4-BE49-F238E27FC236}">
                <a16:creationId xmlns:a16="http://schemas.microsoft.com/office/drawing/2014/main" id="{076F5B59-9490-490B-BAEE-8E2F825B109B}"/>
              </a:ext>
            </a:extLst>
          </p:cNvPr>
          <p:cNvSpPr>
            <a:spLocks noGrp="1" noChangeArrowheads="1"/>
          </p:cNvSpPr>
          <p:nvPr>
            <p:ph type="title"/>
          </p:nvPr>
        </p:nvSpPr>
        <p:spPr/>
        <p:txBody>
          <a:bodyPr/>
          <a:lstStyle/>
          <a:p>
            <a:r>
              <a:rPr lang="en-US" altLang="zh-CN">
                <a:latin typeface="Times New Roman" panose="02020603050405020304" pitchFamily="18" charset="0"/>
                <a:cs typeface="Times New Roman" panose="02020603050405020304" pitchFamily="18" charset="0"/>
              </a:rPr>
              <a:t>4.</a:t>
            </a:r>
            <a:r>
              <a:rPr lang="zh-CN" altLang="en-US">
                <a:latin typeface="Times New Roman" panose="02020603050405020304" pitchFamily="18" charset="0"/>
                <a:cs typeface="Times New Roman" panose="02020603050405020304" pitchFamily="18" charset="0"/>
              </a:rPr>
              <a:t> 四元数（球面线性插值）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03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0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1" grpId="0" animBg="1"/>
      <p:bldP spid="270342" grpId="0" animBg="1"/>
      <p:bldP spid="270343" grpId="0"/>
      <p:bldP spid="2703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3" name="Text Box 7">
            <a:extLst>
              <a:ext uri="{FF2B5EF4-FFF2-40B4-BE49-F238E27FC236}">
                <a16:creationId xmlns:a16="http://schemas.microsoft.com/office/drawing/2014/main" id="{AEE7AF15-CD85-41AD-AAF2-1A64282B9E3F}"/>
              </a:ext>
            </a:extLst>
          </p:cNvPr>
          <p:cNvSpPr txBox="1">
            <a:spLocks noChangeArrowheads="1"/>
          </p:cNvSpPr>
          <p:nvPr/>
        </p:nvSpPr>
        <p:spPr bwMode="auto">
          <a:xfrm>
            <a:off x="995958" y="1869976"/>
            <a:ext cx="8353722" cy="447695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82" tIns="50941" rIns="101882" bIns="50941" numCol="1" anchor="t" anchorCtr="0" compatLnSpc="1">
            <a:prstTxWarp prst="textNoShape">
              <a:avLst/>
            </a:prstTxWarp>
            <a:spAutoFit/>
          </a:bodyPr>
          <a:lstStyle>
            <a:lvl1pPr marL="395288" indent="-395288" eaLnBrk="0" hangingPunct="0">
              <a:lnSpc>
                <a:spcPct val="120000"/>
              </a:lnSpc>
              <a:spcBef>
                <a:spcPts val="1200"/>
              </a:spcBef>
              <a:buClr>
                <a:schemeClr val="tx1"/>
              </a:buClr>
              <a:buSzPct val="90000"/>
              <a:buFont typeface="Wingdings" panose="05000000000000000000" pitchFamily="2" charset="2"/>
              <a:buChar char="Ø"/>
              <a:defRPr sz="2800" b="1">
                <a:latin typeface="Times New Roman" panose="02020603050405020304" pitchFamily="18" charset="0"/>
                <a:ea typeface="楷体_GB2312" pitchFamily="49" charset="-122"/>
              </a:defRPr>
            </a:lvl1pPr>
            <a:lvl2pPr marL="1001713" indent="-406400" eaLnBrk="0" hangingPunct="0">
              <a:lnSpc>
                <a:spcPct val="120000"/>
              </a:lnSpc>
              <a:spcBef>
                <a:spcPts val="675"/>
              </a:spcBef>
              <a:buSzPct val="100000"/>
              <a:buFont typeface="Wingdings" panose="05000000000000000000" pitchFamily="2" charset="2"/>
              <a:buChar char="Ø"/>
              <a:defRPr sz="3100" b="1">
                <a:latin typeface="楷体_GB2312" pitchFamily="49" charset="-122"/>
                <a:ea typeface="楷体_GB2312" pitchFamily="49" charset="-122"/>
              </a:defRPr>
            </a:lvl2pPr>
            <a:lvl3pPr marL="1697038" indent="-493713" eaLnBrk="0" hangingPunct="0">
              <a:lnSpc>
                <a:spcPct val="120000"/>
              </a:lnSpc>
              <a:spcBef>
                <a:spcPts val="675"/>
              </a:spcBef>
              <a:buSzPct val="80000"/>
              <a:buFont typeface="Wingdings" panose="05000000000000000000" pitchFamily="2" charset="2"/>
              <a:buChar char="l"/>
              <a:defRPr sz="3100" b="1">
                <a:latin typeface="楷体_GB2312" pitchFamily="49" charset="-122"/>
                <a:ea typeface="楷体_GB2312" pitchFamily="49" charset="-122"/>
              </a:defRPr>
            </a:lvl3pPr>
            <a:lvl4pPr marL="1784350" indent="-190500" eaLnBrk="0" hangingPunct="0">
              <a:lnSpc>
                <a:spcPct val="120000"/>
              </a:lnSpc>
              <a:spcBef>
                <a:spcPts val="675"/>
              </a:spcBef>
              <a:buClr>
                <a:schemeClr val="tx2"/>
              </a:buClr>
              <a:buFont typeface="Wingdings" panose="05000000000000000000" pitchFamily="2" charset="2"/>
              <a:buChar char="§"/>
              <a:defRPr sz="3100" b="1">
                <a:latin typeface="楷体_GB2312" pitchFamily="49" charset="-122"/>
                <a:ea typeface="楷体_GB2312" pitchFamily="49" charset="-122"/>
              </a:defRPr>
            </a:lvl4pPr>
            <a:lvl5pPr marL="2174875" indent="-190500" eaLnBrk="0" hangingPunct="0">
              <a:lnSpc>
                <a:spcPct val="120000"/>
              </a:lnSpc>
              <a:spcBef>
                <a:spcPts val="675"/>
              </a:spcBef>
              <a:buClr>
                <a:schemeClr val="accent1"/>
              </a:buClr>
              <a:buFont typeface="Wingdings" panose="05000000000000000000" pitchFamily="2" charset="2"/>
              <a:buChar char="§"/>
              <a:defRPr sz="3100" b="1">
                <a:latin typeface="楷体_GB2312" pitchFamily="49" charset="-122"/>
                <a:ea typeface="楷体_GB2312" pitchFamily="49" charset="-122"/>
              </a:defRPr>
            </a:lvl5pPr>
            <a:lvl6pPr marL="2684713" indent="-191007" fontAlgn="base">
              <a:lnSpc>
                <a:spcPct val="120000"/>
              </a:lnSpc>
              <a:spcBef>
                <a:spcPct val="20000"/>
              </a:spcBef>
              <a:spcAft>
                <a:spcPct val="0"/>
              </a:spcAft>
              <a:buClr>
                <a:schemeClr val="accent1"/>
              </a:buClr>
              <a:buFont typeface="Wingdings" pitchFamily="2" charset="2"/>
              <a:buChar char="§"/>
              <a:defRPr sz="3100">
                <a:latin typeface="+mn-lt"/>
                <a:ea typeface="+mn-ea"/>
              </a:defRPr>
            </a:lvl6pPr>
            <a:lvl7pPr marL="3194066" indent="-191007" fontAlgn="base">
              <a:lnSpc>
                <a:spcPct val="120000"/>
              </a:lnSpc>
              <a:spcBef>
                <a:spcPct val="20000"/>
              </a:spcBef>
              <a:spcAft>
                <a:spcPct val="0"/>
              </a:spcAft>
              <a:buClr>
                <a:schemeClr val="accent1"/>
              </a:buClr>
              <a:buFont typeface="Wingdings" pitchFamily="2" charset="2"/>
              <a:buChar char="§"/>
              <a:defRPr sz="3100">
                <a:latin typeface="+mn-lt"/>
                <a:ea typeface="+mn-ea"/>
              </a:defRPr>
            </a:lvl7pPr>
            <a:lvl8pPr marL="3703418" indent="-191007" fontAlgn="base">
              <a:lnSpc>
                <a:spcPct val="120000"/>
              </a:lnSpc>
              <a:spcBef>
                <a:spcPct val="20000"/>
              </a:spcBef>
              <a:spcAft>
                <a:spcPct val="0"/>
              </a:spcAft>
              <a:buClr>
                <a:schemeClr val="accent1"/>
              </a:buClr>
              <a:buFont typeface="Wingdings" pitchFamily="2" charset="2"/>
              <a:buChar char="§"/>
              <a:defRPr sz="3100">
                <a:latin typeface="+mn-lt"/>
                <a:ea typeface="+mn-ea"/>
              </a:defRPr>
            </a:lvl8pPr>
            <a:lvl9pPr marL="4212771" indent="-191007" fontAlgn="base">
              <a:lnSpc>
                <a:spcPct val="120000"/>
              </a:lnSpc>
              <a:spcBef>
                <a:spcPct val="20000"/>
              </a:spcBef>
              <a:spcAft>
                <a:spcPct val="0"/>
              </a:spcAft>
              <a:buClr>
                <a:schemeClr val="accent1"/>
              </a:buClr>
              <a:buFont typeface="Wingdings" pitchFamily="2" charset="2"/>
              <a:buChar char="§"/>
              <a:defRPr sz="3100">
                <a:latin typeface="+mn-lt"/>
                <a:ea typeface="+mn-ea"/>
              </a:defRPr>
            </a:lvl9pPr>
          </a:lstStyle>
          <a:p>
            <a:r>
              <a:rPr lang="zh-CN" altLang="en-US" dirty="0">
                <a:solidFill>
                  <a:srgbClr val="C00000"/>
                </a:solidFill>
              </a:rPr>
              <a:t>欧拉角：</a:t>
            </a:r>
            <a:r>
              <a:rPr lang="zh-CN" altLang="en-US" dirty="0"/>
              <a:t>用于人机交互端</a:t>
            </a:r>
            <a:endParaRPr lang="en-US" altLang="zh-CN" dirty="0">
              <a:solidFill>
                <a:srgbClr val="C00000"/>
              </a:solidFill>
            </a:endParaRPr>
          </a:p>
          <a:p>
            <a:pPr lvl="1">
              <a:buSzPct val="80000"/>
              <a:buFont typeface="Wingdings" panose="05000000000000000000" pitchFamily="2" charset="2"/>
              <a:buChar char="u"/>
            </a:pPr>
            <a:r>
              <a:rPr lang="zh-CN" altLang="en-US" dirty="0"/>
              <a:t>寻找出现万向节死锁概率最小的顺序</a:t>
            </a:r>
            <a:endParaRPr lang="en-US" altLang="zh-CN" dirty="0"/>
          </a:p>
          <a:p>
            <a:pPr lvl="1">
              <a:buSzPct val="80000"/>
              <a:buFont typeface="Wingdings" panose="05000000000000000000" pitchFamily="2" charset="2"/>
              <a:buChar char="u"/>
            </a:pPr>
            <a:r>
              <a:rPr lang="zh-CN" altLang="en-US" dirty="0"/>
              <a:t>采用限制欧拉角的方法来避免</a:t>
            </a:r>
            <a:endParaRPr lang="en-US" altLang="zh-CN" dirty="0"/>
          </a:p>
          <a:p>
            <a:pPr lvl="1">
              <a:buSzPct val="80000"/>
              <a:buFont typeface="Wingdings" panose="05000000000000000000" pitchFamily="2" charset="2"/>
              <a:buChar char="u"/>
            </a:pPr>
            <a:r>
              <a:rPr lang="zh-CN" altLang="en-US" dirty="0"/>
              <a:t>以相机为例，顺序</a:t>
            </a:r>
            <a:r>
              <a:rPr lang="en-US" altLang="zh-CN" dirty="0" err="1"/>
              <a:t>yxz</a:t>
            </a:r>
            <a:r>
              <a:rPr lang="zh-CN" altLang="en-US" dirty="0"/>
              <a:t>，俯仰角</a:t>
            </a:r>
            <a:r>
              <a:rPr lang="en-US" altLang="zh-CN" dirty="0"/>
              <a:t>pitch</a:t>
            </a:r>
            <a:r>
              <a:rPr lang="zh-CN" altLang="en-US" dirty="0"/>
              <a:t>限制在</a:t>
            </a:r>
            <a:r>
              <a:rPr lang="en-US" altLang="zh-CN" dirty="0"/>
              <a:t>±90</a:t>
            </a:r>
            <a:r>
              <a:rPr lang="zh-CN" altLang="en-US" dirty="0"/>
              <a:t>之间</a:t>
            </a:r>
            <a:endParaRPr lang="en-US" altLang="zh-CN" dirty="0"/>
          </a:p>
          <a:p>
            <a:r>
              <a:rPr lang="zh-CN" altLang="en-US" dirty="0">
                <a:solidFill>
                  <a:srgbClr val="C00000"/>
                </a:solidFill>
              </a:rPr>
              <a:t>四元数：</a:t>
            </a:r>
            <a:r>
              <a:rPr lang="zh-CN" altLang="en-US" dirty="0"/>
              <a:t>用于插值等用</a:t>
            </a:r>
            <a:endParaRPr lang="en-US" altLang="zh-CN" dirty="0">
              <a:solidFill>
                <a:srgbClr val="C00000"/>
              </a:solidFill>
            </a:endParaRPr>
          </a:p>
          <a:p>
            <a:r>
              <a:rPr lang="zh-CN" altLang="en-US" dirty="0">
                <a:solidFill>
                  <a:srgbClr val="C00000"/>
                </a:solidFill>
              </a:rPr>
              <a:t>矩阵</a:t>
            </a:r>
            <a:r>
              <a:rPr lang="zh-CN" altLang="en-US" dirty="0"/>
              <a:t>：用于正逆运动学运算</a:t>
            </a:r>
            <a:endParaRPr lang="en-US" altLang="zh-CN" dirty="0"/>
          </a:p>
        </p:txBody>
      </p:sp>
      <p:sp>
        <p:nvSpPr>
          <p:cNvPr id="48135" name="Rectangle 2">
            <a:extLst>
              <a:ext uri="{FF2B5EF4-FFF2-40B4-BE49-F238E27FC236}">
                <a16:creationId xmlns:a16="http://schemas.microsoft.com/office/drawing/2014/main" id="{076F5B59-9490-490B-BAEE-8E2F825B109B}"/>
              </a:ext>
            </a:extLst>
          </p:cNvPr>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 小结</a:t>
            </a:r>
          </a:p>
        </p:txBody>
      </p:sp>
    </p:spTree>
    <p:extLst>
      <p:ext uri="{BB962C8B-B14F-4D97-AF65-F5344CB8AC3E}">
        <p14:creationId xmlns:p14="http://schemas.microsoft.com/office/powerpoint/2010/main" val="3579551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0343">
                                            <p:txEl>
                                              <p:pRg st="0" end="0"/>
                                            </p:txEl>
                                          </p:spTgt>
                                        </p:tgtEl>
                                        <p:attrNameLst>
                                          <p:attrName>style.visibility</p:attrName>
                                        </p:attrNameLst>
                                      </p:cBhvr>
                                      <p:to>
                                        <p:strVal val="visible"/>
                                      </p:to>
                                    </p:set>
                                    <p:anim calcmode="lin" valueType="num">
                                      <p:cBhvr additive="base">
                                        <p:cTn id="7" dur="500" fill="hold"/>
                                        <p:tgtEl>
                                          <p:spTgt spid="2703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03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0343">
                                            <p:txEl>
                                              <p:pRg st="1" end="1"/>
                                            </p:txEl>
                                          </p:spTgt>
                                        </p:tgtEl>
                                        <p:attrNameLst>
                                          <p:attrName>style.visibility</p:attrName>
                                        </p:attrNameLst>
                                      </p:cBhvr>
                                      <p:to>
                                        <p:strVal val="visible"/>
                                      </p:to>
                                    </p:set>
                                    <p:anim calcmode="lin" valueType="num">
                                      <p:cBhvr additive="base">
                                        <p:cTn id="11" dur="500" fill="hold"/>
                                        <p:tgtEl>
                                          <p:spTgt spid="2703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03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0343">
                                            <p:txEl>
                                              <p:pRg st="2" end="2"/>
                                            </p:txEl>
                                          </p:spTgt>
                                        </p:tgtEl>
                                        <p:attrNameLst>
                                          <p:attrName>style.visibility</p:attrName>
                                        </p:attrNameLst>
                                      </p:cBhvr>
                                      <p:to>
                                        <p:strVal val="visible"/>
                                      </p:to>
                                    </p:set>
                                    <p:anim calcmode="lin" valueType="num">
                                      <p:cBhvr additive="base">
                                        <p:cTn id="15" dur="500" fill="hold"/>
                                        <p:tgtEl>
                                          <p:spTgt spid="27034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03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0343">
                                            <p:txEl>
                                              <p:pRg st="3" end="3"/>
                                            </p:txEl>
                                          </p:spTgt>
                                        </p:tgtEl>
                                        <p:attrNameLst>
                                          <p:attrName>style.visibility</p:attrName>
                                        </p:attrNameLst>
                                      </p:cBhvr>
                                      <p:to>
                                        <p:strVal val="visible"/>
                                      </p:to>
                                    </p:set>
                                    <p:anim calcmode="lin" valueType="num">
                                      <p:cBhvr additive="base">
                                        <p:cTn id="19" dur="500" fill="hold"/>
                                        <p:tgtEl>
                                          <p:spTgt spid="2703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03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0343">
                                            <p:txEl>
                                              <p:pRg st="4" end="4"/>
                                            </p:txEl>
                                          </p:spTgt>
                                        </p:tgtEl>
                                        <p:attrNameLst>
                                          <p:attrName>style.visibility</p:attrName>
                                        </p:attrNameLst>
                                      </p:cBhvr>
                                      <p:to>
                                        <p:strVal val="visible"/>
                                      </p:to>
                                    </p:set>
                                    <p:anim calcmode="lin" valueType="num">
                                      <p:cBhvr additive="base">
                                        <p:cTn id="25" dur="500" fill="hold"/>
                                        <p:tgtEl>
                                          <p:spTgt spid="27034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03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0343">
                                            <p:txEl>
                                              <p:pRg st="5" end="5"/>
                                            </p:txEl>
                                          </p:spTgt>
                                        </p:tgtEl>
                                        <p:attrNameLst>
                                          <p:attrName>style.visibility</p:attrName>
                                        </p:attrNameLst>
                                      </p:cBhvr>
                                      <p:to>
                                        <p:strVal val="visible"/>
                                      </p:to>
                                    </p:set>
                                    <p:anim calcmode="lin" valueType="num">
                                      <p:cBhvr additive="base">
                                        <p:cTn id="31" dur="500" fill="hold"/>
                                        <p:tgtEl>
                                          <p:spTgt spid="27034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03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1" descr="ws_152.tmp">
            <a:extLst>
              <a:ext uri="{FF2B5EF4-FFF2-40B4-BE49-F238E27FC236}">
                <a16:creationId xmlns:a16="http://schemas.microsoft.com/office/drawing/2014/main" id="{5182E496-3A82-4834-BC8D-983394E261C9}"/>
              </a:ext>
            </a:extLst>
          </p:cNvPr>
          <p:cNvPicPr>
            <a:picLocks/>
          </p:cNvPicPr>
          <p:nvPr/>
        </p:nvPicPr>
        <p:blipFill>
          <a:blip r:embed="rId2">
            <a:extLst>
              <a:ext uri="{28A0092B-C50C-407E-A947-70E740481C1C}">
                <a14:useLocalDpi xmlns:a14="http://schemas.microsoft.com/office/drawing/2010/main" val="0"/>
              </a:ext>
            </a:extLst>
          </a:blip>
          <a:srcRect l="31737" t="46703" r="32738" b="9097"/>
          <a:stretch>
            <a:fillRect/>
          </a:stretch>
        </p:blipFill>
        <p:spPr bwMode="auto">
          <a:xfrm>
            <a:off x="3386138" y="2949575"/>
            <a:ext cx="4090987"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B32CA14-F1D7-4383-8621-0F46C8673C45}"/>
              </a:ext>
            </a:extLst>
          </p:cNvPr>
          <p:cNvSpPr txBox="1"/>
          <p:nvPr/>
        </p:nvSpPr>
        <p:spPr>
          <a:xfrm>
            <a:off x="600075" y="1528763"/>
            <a:ext cx="9001125" cy="1330325"/>
          </a:xfrm>
          <a:prstGeom prst="rect">
            <a:avLst/>
          </a:prstGeom>
          <a:noFill/>
        </p:spPr>
        <p:txBody>
          <a:bodyPr lIns="0" tIns="0" rIns="0" bIns="0">
            <a:spAutoFit/>
          </a:bodyPr>
          <a:lstStyle/>
          <a:p>
            <a:pPr fontAlgn="auto">
              <a:lnSpc>
                <a:spcPct val="120000"/>
              </a:lnSpc>
              <a:spcBef>
                <a:spcPts val="0"/>
              </a:spcBef>
              <a:spcAft>
                <a:spcPts val="0"/>
              </a:spcAft>
              <a:defRPr/>
            </a:pPr>
            <a:r>
              <a:rPr lang="en-US" altLang="zh-CN" sz="3600" b="1" dirty="0">
                <a:latin typeface="Times New Roman"/>
                <a:ea typeface="+mn-ea"/>
              </a:rPr>
              <a:t>• </a:t>
            </a:r>
            <a:r>
              <a:rPr lang="en-US" altLang="zh-CN" sz="3600" b="1" dirty="0">
                <a:solidFill>
                  <a:srgbClr val="FF0000"/>
                </a:solidFill>
                <a:latin typeface="Times New Roman"/>
                <a:ea typeface="+mn-ea"/>
              </a:rPr>
              <a:t>Simplest</a:t>
            </a:r>
            <a:r>
              <a:rPr lang="en-US" altLang="zh-CN" sz="3600" b="1" dirty="0">
                <a:latin typeface="Times New Roman"/>
                <a:ea typeface="+mn-ea"/>
              </a:rPr>
              <a:t> form is to have </a:t>
            </a:r>
            <a:r>
              <a:rPr lang="en-US" altLang="zh-CN" sz="3600" b="1" dirty="0">
                <a:solidFill>
                  <a:srgbClr val="FF0000"/>
                </a:solidFill>
                <a:latin typeface="Times New Roman"/>
                <a:ea typeface="+mn-ea"/>
              </a:rPr>
              <a:t>constant velocity</a:t>
            </a:r>
            <a:r>
              <a:rPr lang="en-US" altLang="zh-CN" sz="3600" b="1" dirty="0">
                <a:latin typeface="Times New Roman"/>
                <a:ea typeface="+mn-ea"/>
              </a:rPr>
              <a:t> along </a:t>
            </a:r>
            <a:r>
              <a:rPr lang="en-US" altLang="zh-CN" sz="3600" b="1" dirty="0">
                <a:latin typeface="Times New Roman"/>
                <a:ea typeface="宋体" charset="-122"/>
              </a:rPr>
              <a:t>the path</a:t>
            </a:r>
            <a:endParaRPr lang="zh-CN" altLang="en-US" sz="3600" b="1" dirty="0">
              <a:latin typeface="Times New Roman"/>
              <a:ea typeface="+mn-ea"/>
            </a:endParaRPr>
          </a:p>
        </p:txBody>
      </p:sp>
      <p:sp>
        <p:nvSpPr>
          <p:cNvPr id="6" name="TextBox 5">
            <a:extLst>
              <a:ext uri="{FF2B5EF4-FFF2-40B4-BE49-F238E27FC236}">
                <a16:creationId xmlns:a16="http://schemas.microsoft.com/office/drawing/2014/main" id="{4250BC39-C98F-4C81-BADA-3F7E643A0C0E}"/>
              </a:ext>
            </a:extLst>
          </p:cNvPr>
          <p:cNvSpPr txBox="1"/>
          <p:nvPr/>
        </p:nvSpPr>
        <p:spPr>
          <a:xfrm flipH="1" flipV="1">
            <a:off x="3457575" y="3671888"/>
            <a:ext cx="247650" cy="115887"/>
          </a:xfrm>
          <a:prstGeom prst="rect">
            <a:avLst/>
          </a:prstGeom>
          <a:noFill/>
        </p:spPr>
        <p:txBody>
          <a:bodyPr lIns="0" tIns="0" rIns="0" bIns="0">
            <a:spAutoFit/>
          </a:bodyPr>
          <a:lstStyle/>
          <a:p>
            <a:pPr fontAlgn="auto">
              <a:lnSpc>
                <a:spcPts val="881"/>
              </a:lnSpc>
              <a:spcBef>
                <a:spcPts val="0"/>
              </a:spcBef>
              <a:spcAft>
                <a:spcPts val="0"/>
              </a:spcAft>
              <a:defRPr/>
            </a:pPr>
            <a:r>
              <a:rPr lang="en-US" altLang="zh-CN" sz="3600">
                <a:solidFill>
                  <a:srgbClr val="404040"/>
                </a:solidFill>
                <a:latin typeface="Times New Roman"/>
                <a:ea typeface="+mn-ea"/>
              </a:rPr>
              <a:t>s</a:t>
            </a:r>
            <a:endParaRPr lang="zh-CN" altLang="en-US" sz="3600">
              <a:solidFill>
                <a:srgbClr val="404040"/>
              </a:solidFill>
              <a:latin typeface="Times New Roman"/>
              <a:ea typeface="+mn-ea"/>
            </a:endParaRPr>
          </a:p>
        </p:txBody>
      </p:sp>
      <p:sp>
        <p:nvSpPr>
          <p:cNvPr id="7" name="TextBox 6">
            <a:extLst>
              <a:ext uri="{FF2B5EF4-FFF2-40B4-BE49-F238E27FC236}">
                <a16:creationId xmlns:a16="http://schemas.microsoft.com/office/drawing/2014/main" id="{0BD61538-D247-4338-8DDD-31C9D81AEF71}"/>
              </a:ext>
            </a:extLst>
          </p:cNvPr>
          <p:cNvSpPr txBox="1"/>
          <p:nvPr/>
        </p:nvSpPr>
        <p:spPr>
          <a:xfrm>
            <a:off x="6723063" y="6648450"/>
            <a:ext cx="663575" cy="166688"/>
          </a:xfrm>
          <a:prstGeom prst="rect">
            <a:avLst/>
          </a:prstGeom>
          <a:noFill/>
        </p:spPr>
        <p:txBody>
          <a:bodyPr lIns="0" tIns="0" rIns="0" bIns="0">
            <a:spAutoFit/>
          </a:bodyPr>
          <a:lstStyle/>
          <a:p>
            <a:pPr fontAlgn="auto">
              <a:lnSpc>
                <a:spcPts val="1281"/>
              </a:lnSpc>
              <a:spcBef>
                <a:spcPts val="0"/>
              </a:spcBef>
              <a:spcAft>
                <a:spcPts val="0"/>
              </a:spcAft>
              <a:defRPr/>
            </a:pPr>
            <a:r>
              <a:rPr lang="en-US" altLang="zh-CN" sz="3600" dirty="0">
                <a:solidFill>
                  <a:srgbClr val="404040"/>
                </a:solidFill>
                <a:latin typeface="Times New Roman"/>
                <a:ea typeface="+mn-ea"/>
              </a:rPr>
              <a:t>t</a:t>
            </a:r>
            <a:endParaRPr lang="zh-CN" altLang="en-US" sz="3600" dirty="0">
              <a:solidFill>
                <a:srgbClr val="404040"/>
              </a:solidFill>
              <a:latin typeface="Times New Roman"/>
              <a:ea typeface="+mn-ea"/>
            </a:endParaRPr>
          </a:p>
        </p:txBody>
      </p:sp>
      <p:sp>
        <p:nvSpPr>
          <p:cNvPr id="49158" name="Rectangle 2">
            <a:extLst>
              <a:ext uri="{FF2B5EF4-FFF2-40B4-BE49-F238E27FC236}">
                <a16:creationId xmlns:a16="http://schemas.microsoft.com/office/drawing/2014/main" id="{AB986682-8D8E-4A0B-AB7F-24A8D3038307}"/>
              </a:ext>
            </a:extLst>
          </p:cNvPr>
          <p:cNvSpPr>
            <a:spLocks noGrp="1" noChangeArrowheads="1"/>
          </p:cNvSpPr>
          <p:nvPr>
            <p:ph type="title"/>
          </p:nvPr>
        </p:nvSpPr>
        <p:spPr/>
        <p:txBody>
          <a:bodyPr/>
          <a:lstStyle/>
          <a:p>
            <a:r>
              <a:rPr lang="zh-CN" altLang="en-US" sz="4000"/>
              <a:t>四、运动控制</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1" descr="ws_154.tmp">
            <a:extLst>
              <a:ext uri="{FF2B5EF4-FFF2-40B4-BE49-F238E27FC236}">
                <a16:creationId xmlns:a16="http://schemas.microsoft.com/office/drawing/2014/main" id="{65D3CB7E-F3B7-4B34-A257-109534D30ADF}"/>
              </a:ext>
            </a:extLst>
          </p:cNvPr>
          <p:cNvPicPr>
            <a:picLocks/>
          </p:cNvPicPr>
          <p:nvPr/>
        </p:nvPicPr>
        <p:blipFill>
          <a:blip r:embed="rId2">
            <a:extLst>
              <a:ext uri="{28A0092B-C50C-407E-A947-70E740481C1C}">
                <a14:useLocalDpi xmlns:a14="http://schemas.microsoft.com/office/drawing/2010/main" val="0"/>
              </a:ext>
            </a:extLst>
          </a:blip>
          <a:srcRect l="31737" t="43546" r="33527" b="12254"/>
          <a:stretch>
            <a:fillRect/>
          </a:stretch>
        </p:blipFill>
        <p:spPr bwMode="auto">
          <a:xfrm>
            <a:off x="3386138" y="3457575"/>
            <a:ext cx="31432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0011AC3A-D045-424C-8E60-6090B872F9DA}"/>
              </a:ext>
            </a:extLst>
          </p:cNvPr>
          <p:cNvSpPr txBox="1"/>
          <p:nvPr/>
        </p:nvSpPr>
        <p:spPr>
          <a:xfrm>
            <a:off x="814388" y="1457325"/>
            <a:ext cx="8523287" cy="554038"/>
          </a:xfrm>
          <a:prstGeom prst="rect">
            <a:avLst/>
          </a:prstGeom>
          <a:noFill/>
        </p:spPr>
        <p:txBody>
          <a:bodyPr wrap="none" lIns="0" tIns="0" rIns="0" bIns="0">
            <a:spAutoFit/>
          </a:bodyPr>
          <a:lstStyle/>
          <a:p>
            <a:pPr fontAlgn="auto">
              <a:spcBef>
                <a:spcPts val="0"/>
              </a:spcBef>
              <a:spcAft>
                <a:spcPts val="0"/>
              </a:spcAft>
              <a:defRPr/>
            </a:pPr>
            <a:r>
              <a:rPr lang="en-US" altLang="zh-CN" sz="3600" b="1" dirty="0">
                <a:latin typeface="Times New Roman"/>
                <a:ea typeface="+mn-ea"/>
              </a:rPr>
              <a:t>• Assume that the motion </a:t>
            </a:r>
            <a:r>
              <a:rPr lang="en-US" altLang="zh-CN" sz="3600" b="1" dirty="0">
                <a:solidFill>
                  <a:srgbClr val="FF0000"/>
                </a:solidFill>
                <a:latin typeface="Times New Roman"/>
                <a:ea typeface="+mn-ea"/>
              </a:rPr>
              <a:t>slows down</a:t>
            </a:r>
            <a:r>
              <a:rPr lang="en-US" altLang="zh-CN" sz="3600" b="1" dirty="0">
                <a:latin typeface="Times New Roman"/>
                <a:ea typeface="+mn-ea"/>
              </a:rPr>
              <a:t> at the</a:t>
            </a:r>
            <a:endParaRPr lang="zh-CN" altLang="en-US" sz="3600" b="1" dirty="0">
              <a:latin typeface="Times New Roman"/>
              <a:ea typeface="+mn-ea"/>
            </a:endParaRPr>
          </a:p>
        </p:txBody>
      </p:sp>
      <p:sp>
        <p:nvSpPr>
          <p:cNvPr id="5" name="TextBox 4">
            <a:extLst>
              <a:ext uri="{FF2B5EF4-FFF2-40B4-BE49-F238E27FC236}">
                <a16:creationId xmlns:a16="http://schemas.microsoft.com/office/drawing/2014/main" id="{5BE89D31-BC44-4CCC-B785-4AF70F1C52B8}"/>
              </a:ext>
            </a:extLst>
          </p:cNvPr>
          <p:cNvSpPr txBox="1"/>
          <p:nvPr/>
        </p:nvSpPr>
        <p:spPr>
          <a:xfrm>
            <a:off x="1204913" y="2108200"/>
            <a:ext cx="7591425" cy="554038"/>
          </a:xfrm>
          <a:prstGeom prst="rect">
            <a:avLst/>
          </a:prstGeom>
          <a:noFill/>
        </p:spPr>
        <p:txBody>
          <a:bodyPr wrap="none" lIns="0" tIns="0" rIns="0" bIns="0">
            <a:spAutoFit/>
          </a:bodyPr>
          <a:lstStyle/>
          <a:p>
            <a:pPr fontAlgn="auto">
              <a:spcBef>
                <a:spcPts val="0"/>
              </a:spcBef>
              <a:spcAft>
                <a:spcPts val="0"/>
              </a:spcAft>
              <a:defRPr/>
            </a:pPr>
            <a:r>
              <a:rPr lang="en-US" altLang="zh-CN" sz="3600" b="1" dirty="0">
                <a:latin typeface="Times New Roman"/>
                <a:ea typeface="+mn-ea"/>
              </a:rPr>
              <a:t>beginning and end of the motion curve</a:t>
            </a:r>
            <a:endParaRPr lang="zh-CN" altLang="en-US" sz="3600" b="1" dirty="0">
              <a:latin typeface="Times New Roman"/>
              <a:ea typeface="+mn-ea"/>
            </a:endParaRPr>
          </a:p>
        </p:txBody>
      </p:sp>
      <p:sp>
        <p:nvSpPr>
          <p:cNvPr id="6" name="TextBox 5">
            <a:extLst>
              <a:ext uri="{FF2B5EF4-FFF2-40B4-BE49-F238E27FC236}">
                <a16:creationId xmlns:a16="http://schemas.microsoft.com/office/drawing/2014/main" id="{4C69EDA6-3656-4CC0-9DEC-606F95006376}"/>
              </a:ext>
            </a:extLst>
          </p:cNvPr>
          <p:cNvSpPr txBox="1"/>
          <p:nvPr/>
        </p:nvSpPr>
        <p:spPr>
          <a:xfrm>
            <a:off x="3648075" y="3716338"/>
            <a:ext cx="98425" cy="144462"/>
          </a:xfrm>
          <a:prstGeom prst="rect">
            <a:avLst/>
          </a:prstGeom>
          <a:noFill/>
        </p:spPr>
        <p:txBody>
          <a:bodyPr wrap="none" lIns="0" tIns="0" rIns="0" bIns="0">
            <a:spAutoFit/>
          </a:bodyPr>
          <a:lstStyle/>
          <a:p>
            <a:pPr fontAlgn="auto">
              <a:lnSpc>
                <a:spcPts val="881"/>
              </a:lnSpc>
              <a:spcBef>
                <a:spcPts val="0"/>
              </a:spcBef>
              <a:spcAft>
                <a:spcPts val="0"/>
              </a:spcAft>
              <a:defRPr/>
            </a:pPr>
            <a:r>
              <a:rPr lang="en-US" altLang="zh-CN" sz="1945">
                <a:solidFill>
                  <a:srgbClr val="404040"/>
                </a:solidFill>
                <a:latin typeface="Times New Roman"/>
                <a:ea typeface="+mn-ea"/>
              </a:rPr>
              <a:t>s</a:t>
            </a:r>
            <a:endParaRPr lang="zh-CN" altLang="en-US" sz="1945">
              <a:solidFill>
                <a:srgbClr val="404040"/>
              </a:solidFill>
              <a:latin typeface="Times New Roman"/>
              <a:ea typeface="+mn-ea"/>
            </a:endParaRPr>
          </a:p>
        </p:txBody>
      </p:sp>
      <p:sp>
        <p:nvSpPr>
          <p:cNvPr id="7" name="TextBox 6">
            <a:extLst>
              <a:ext uri="{FF2B5EF4-FFF2-40B4-BE49-F238E27FC236}">
                <a16:creationId xmlns:a16="http://schemas.microsoft.com/office/drawing/2014/main" id="{E57F4AD1-BC9E-490B-BE84-3C92D1FE374F}"/>
              </a:ext>
            </a:extLst>
          </p:cNvPr>
          <p:cNvSpPr txBox="1"/>
          <p:nvPr/>
        </p:nvSpPr>
        <p:spPr>
          <a:xfrm>
            <a:off x="6165850" y="6194425"/>
            <a:ext cx="73025" cy="185738"/>
          </a:xfrm>
          <a:prstGeom prst="rect">
            <a:avLst/>
          </a:prstGeom>
          <a:noFill/>
        </p:spPr>
        <p:txBody>
          <a:bodyPr wrap="none" lIns="0" tIns="0" rIns="0" bIns="0">
            <a:spAutoFit/>
          </a:bodyPr>
          <a:lstStyle/>
          <a:p>
            <a:pPr fontAlgn="auto">
              <a:lnSpc>
                <a:spcPts val="1281"/>
              </a:lnSpc>
              <a:spcBef>
                <a:spcPts val="0"/>
              </a:spcBef>
              <a:spcAft>
                <a:spcPts val="0"/>
              </a:spcAft>
              <a:defRPr/>
            </a:pPr>
            <a:r>
              <a:rPr lang="en-US" altLang="zh-CN" sz="2012">
                <a:solidFill>
                  <a:srgbClr val="404040"/>
                </a:solidFill>
                <a:latin typeface="Times New Roman"/>
                <a:ea typeface="+mn-ea"/>
              </a:rPr>
              <a:t>t</a:t>
            </a:r>
            <a:endParaRPr lang="zh-CN" altLang="en-US" sz="2012">
              <a:solidFill>
                <a:srgbClr val="404040"/>
              </a:solidFill>
              <a:latin typeface="Times New Roman"/>
              <a:ea typeface="+mn-ea"/>
            </a:endParaRPr>
          </a:p>
        </p:txBody>
      </p:sp>
      <p:sp>
        <p:nvSpPr>
          <p:cNvPr id="50183" name="标题 10">
            <a:extLst>
              <a:ext uri="{FF2B5EF4-FFF2-40B4-BE49-F238E27FC236}">
                <a16:creationId xmlns:a16="http://schemas.microsoft.com/office/drawing/2014/main" id="{21FBF8AE-6DA9-4395-A004-F50D068AFB07}"/>
              </a:ext>
            </a:extLst>
          </p:cNvPr>
          <p:cNvSpPr>
            <a:spLocks noGrp="1"/>
          </p:cNvSpPr>
          <p:nvPr>
            <p:ph type="title"/>
          </p:nvPr>
        </p:nvSpPr>
        <p:spPr/>
        <p:txBody>
          <a:bodyPr/>
          <a:lstStyle/>
          <a:p>
            <a:pPr eaLnBrk="1" hangingPunct="1"/>
            <a:r>
              <a:rPr lang="en-US" altLang="zh-CN">
                <a:solidFill>
                  <a:srgbClr val="FF0000"/>
                </a:solidFill>
              </a:rPr>
              <a:t>Ease-in</a:t>
            </a:r>
            <a:r>
              <a:rPr lang="en-US" altLang="zh-CN"/>
              <a:t> </a:t>
            </a:r>
            <a:r>
              <a:rPr lang="en-US" altLang="zh-CN">
                <a:solidFill>
                  <a:srgbClr val="FF0000"/>
                </a:solidFill>
              </a:rPr>
              <a:t>Ease-out</a:t>
            </a:r>
            <a:r>
              <a:rPr lang="en-US" altLang="zh-CN"/>
              <a:t> curve</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F70B91B0-5939-4B00-B7AE-FEC1B7DA7190}"/>
              </a:ext>
            </a:extLst>
          </p:cNvPr>
          <p:cNvSpPr>
            <a:spLocks noGrp="1" noChangeArrowheads="1"/>
          </p:cNvSpPr>
          <p:nvPr>
            <p:ph type="title"/>
          </p:nvPr>
        </p:nvSpPr>
        <p:spPr>
          <a:xfrm>
            <a:off x="781050" y="19050"/>
            <a:ext cx="9277350" cy="717550"/>
          </a:xfrm>
        </p:spPr>
        <p:txBody>
          <a:bodyPr/>
          <a:lstStyle/>
          <a:p>
            <a:r>
              <a:rPr lang="zh-CN" altLang="en-US" sz="4000"/>
              <a:t>四、运动控制</a:t>
            </a:r>
          </a:p>
        </p:txBody>
      </p:sp>
      <p:sp>
        <p:nvSpPr>
          <p:cNvPr id="51203" name="Rectangle 3">
            <a:extLst>
              <a:ext uri="{FF2B5EF4-FFF2-40B4-BE49-F238E27FC236}">
                <a16:creationId xmlns:a16="http://schemas.microsoft.com/office/drawing/2014/main" id="{4881A6FF-17E8-4087-8762-6533E01E92B6}"/>
              </a:ext>
            </a:extLst>
          </p:cNvPr>
          <p:cNvSpPr>
            <a:spLocks noGrp="1" noChangeArrowheads="1"/>
          </p:cNvSpPr>
          <p:nvPr>
            <p:ph type="body" idx="1"/>
          </p:nvPr>
        </p:nvSpPr>
        <p:spPr bwMode="auto">
          <a:xfrm>
            <a:off x="636588" y="1438275"/>
            <a:ext cx="8550275" cy="4662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nSpc>
                <a:spcPct val="100000"/>
              </a:lnSpc>
              <a:buFont typeface="Wingdings" panose="05000000000000000000" pitchFamily="2" charset="2"/>
              <a:buChar char="Ø"/>
            </a:pPr>
            <a:r>
              <a:rPr lang="zh-CN" altLang="en-US"/>
              <a:t>确定需控制的</a:t>
            </a:r>
            <a:r>
              <a:rPr lang="zh-CN" altLang="en-US">
                <a:solidFill>
                  <a:srgbClr val="FF0000"/>
                </a:solidFill>
              </a:rPr>
              <a:t>运动参数</a:t>
            </a:r>
            <a:r>
              <a:rPr lang="zh-CN" altLang="en-US"/>
              <a:t>。</a:t>
            </a:r>
          </a:p>
          <a:p>
            <a:pPr>
              <a:lnSpc>
                <a:spcPct val="100000"/>
              </a:lnSpc>
              <a:buFont typeface="Wingdings" panose="05000000000000000000" pitchFamily="2" charset="2"/>
              <a:buChar char="Ø"/>
            </a:pPr>
            <a:endParaRPr lang="zh-CN" altLang="en-US"/>
          </a:p>
          <a:p>
            <a:pPr>
              <a:lnSpc>
                <a:spcPct val="100000"/>
              </a:lnSpc>
              <a:buFont typeface="Wingdings" panose="05000000000000000000" pitchFamily="2" charset="2"/>
              <a:buChar char="Ø"/>
            </a:pPr>
            <a:r>
              <a:rPr lang="zh-CN" altLang="en-US"/>
              <a:t>根据动画设计的要求，选取若干关键帧，设置其参数值。</a:t>
            </a:r>
          </a:p>
          <a:p>
            <a:pPr>
              <a:lnSpc>
                <a:spcPct val="100000"/>
              </a:lnSpc>
              <a:buFont typeface="Wingdings" panose="05000000000000000000" pitchFamily="2" charset="2"/>
              <a:buChar char="Ø"/>
            </a:pPr>
            <a:endParaRPr lang="zh-CN" altLang="en-US"/>
          </a:p>
          <a:p>
            <a:pPr>
              <a:lnSpc>
                <a:spcPct val="100000"/>
              </a:lnSpc>
              <a:buFont typeface="Wingdings" panose="05000000000000000000" pitchFamily="2" charset="2"/>
              <a:buChar char="Ø"/>
            </a:pPr>
            <a:r>
              <a:rPr lang="zh-CN" altLang="en-US"/>
              <a:t>采用样条插值技术对关键帧参数进行插值。</a:t>
            </a:r>
          </a:p>
          <a:p>
            <a:pPr>
              <a:lnSpc>
                <a:spcPct val="100000"/>
              </a:lnSpc>
              <a:buFont typeface="Wingdings" panose="05000000000000000000" pitchFamily="2" charset="2"/>
              <a:buChar char="Ø"/>
            </a:pPr>
            <a:endParaRPr lang="zh-CN" altLang="en-US"/>
          </a:p>
          <a:p>
            <a:pPr>
              <a:lnSpc>
                <a:spcPct val="100000"/>
              </a:lnSpc>
              <a:buFont typeface="Wingdings" panose="05000000000000000000" pitchFamily="2" charset="2"/>
              <a:buChar char="Ø"/>
            </a:pPr>
            <a:r>
              <a:rPr lang="zh-CN" altLang="en-US"/>
              <a:t>对该插值样条进行</a:t>
            </a:r>
            <a:r>
              <a:rPr lang="zh-CN" altLang="en-US">
                <a:solidFill>
                  <a:srgbClr val="FF0000"/>
                </a:solidFill>
              </a:rPr>
              <a:t>离散采样</a:t>
            </a:r>
            <a:r>
              <a:rPr lang="zh-CN" altLang="en-US"/>
              <a:t>，求得在中间每一帧的参数值。</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351053-01FC-4327-8E52-6A1F3EAF80AC}"/>
              </a:ext>
            </a:extLst>
          </p:cNvPr>
          <p:cNvSpPr txBox="1"/>
          <p:nvPr/>
        </p:nvSpPr>
        <p:spPr>
          <a:xfrm>
            <a:off x="414338" y="1460500"/>
            <a:ext cx="9224962" cy="4084644"/>
          </a:xfrm>
          <a:prstGeom prst="rect">
            <a:avLst/>
          </a:prstGeom>
          <a:noFill/>
        </p:spPr>
        <p:txBody>
          <a:bodyPr wrap="square" lIns="0" tIns="0" rIns="0" bIns="0">
            <a:spAutoFit/>
          </a:bodyPr>
          <a:lstStyle/>
          <a:p>
            <a:pPr marL="571500" indent="-571500" fontAlgn="auto">
              <a:lnSpc>
                <a:spcPct val="120000"/>
              </a:lnSpc>
              <a:spcBef>
                <a:spcPts val="1200"/>
              </a:spcBef>
              <a:spcAft>
                <a:spcPts val="0"/>
              </a:spcAft>
              <a:buFont typeface="Wingdings" panose="05000000000000000000" pitchFamily="2" charset="2"/>
              <a:buChar char="Ø"/>
              <a:defRPr/>
            </a:pPr>
            <a:r>
              <a:rPr lang="en-US" altLang="zh-CN" sz="3600" b="1" dirty="0">
                <a:latin typeface="Times New Roman"/>
                <a:ea typeface="+mn-ea"/>
              </a:rPr>
              <a:t>In the </a:t>
            </a:r>
            <a:r>
              <a:rPr lang="en-US" altLang="zh-CN" sz="3600" b="1" dirty="0">
                <a:solidFill>
                  <a:srgbClr val="FF0000"/>
                </a:solidFill>
                <a:latin typeface="Times New Roman"/>
                <a:ea typeface="+mn-ea"/>
              </a:rPr>
              <a:t>linear</a:t>
            </a:r>
            <a:r>
              <a:rPr lang="en-US" altLang="zh-CN" sz="3600" b="1" dirty="0">
                <a:latin typeface="Times New Roman"/>
                <a:ea typeface="+mn-ea"/>
              </a:rPr>
              <a:t> interpolation case, we can use time</a:t>
            </a:r>
            <a:r>
              <a:rPr lang="en-US" altLang="zh-CN" sz="3600" b="1" dirty="0">
                <a:latin typeface="Times New Roman"/>
              </a:rPr>
              <a:t>(t) as the parameter, increment it a constant amount, and evaluate the new position</a:t>
            </a:r>
          </a:p>
          <a:p>
            <a:pPr marL="571500" indent="-571500" fontAlgn="auto">
              <a:lnSpc>
                <a:spcPct val="120000"/>
              </a:lnSpc>
              <a:spcBef>
                <a:spcPts val="1200"/>
              </a:spcBef>
              <a:spcAft>
                <a:spcPts val="0"/>
              </a:spcAft>
              <a:buFont typeface="Wingdings" panose="05000000000000000000" pitchFamily="2" charset="2"/>
              <a:buChar char="Ø"/>
              <a:defRPr/>
            </a:pPr>
            <a:r>
              <a:rPr lang="en-US" altLang="zh-CN" sz="3600" b="1" dirty="0">
                <a:latin typeface="Times New Roman"/>
              </a:rPr>
              <a:t>But there is a problem in the </a:t>
            </a:r>
            <a:r>
              <a:rPr lang="en-US" altLang="zh-CN" sz="3600" b="1" dirty="0">
                <a:solidFill>
                  <a:srgbClr val="FF0000"/>
                </a:solidFill>
                <a:latin typeface="Times New Roman"/>
              </a:rPr>
              <a:t>cubic polynomial </a:t>
            </a:r>
            <a:r>
              <a:rPr lang="en-US" altLang="zh-CN" sz="3600" b="1" dirty="0">
                <a:latin typeface="Times New Roman"/>
              </a:rPr>
              <a:t>case</a:t>
            </a:r>
            <a:endParaRPr lang="zh-CN" altLang="en-US" sz="3600" b="1" dirty="0">
              <a:latin typeface="Times New Roman"/>
            </a:endParaRPr>
          </a:p>
        </p:txBody>
      </p:sp>
      <p:sp>
        <p:nvSpPr>
          <p:cNvPr id="52230" name="标题 12">
            <a:extLst>
              <a:ext uri="{FF2B5EF4-FFF2-40B4-BE49-F238E27FC236}">
                <a16:creationId xmlns:a16="http://schemas.microsoft.com/office/drawing/2014/main" id="{EB28C485-6377-4F48-B0A8-CE8BB3637B0E}"/>
              </a:ext>
            </a:extLst>
          </p:cNvPr>
          <p:cNvSpPr>
            <a:spLocks noGrp="1"/>
          </p:cNvSpPr>
          <p:nvPr>
            <p:ph type="title"/>
          </p:nvPr>
        </p:nvSpPr>
        <p:spPr/>
        <p:txBody>
          <a:bodyPr/>
          <a:lstStyle/>
          <a:p>
            <a:pPr eaLnBrk="1" hangingPunct="1"/>
            <a:r>
              <a:rPr lang="en-US" altLang="zh-CN"/>
              <a:t>Arclength-Time function</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4" descr="ws_156.tmp">
            <a:extLst>
              <a:ext uri="{FF2B5EF4-FFF2-40B4-BE49-F238E27FC236}">
                <a16:creationId xmlns:a16="http://schemas.microsoft.com/office/drawing/2014/main" id="{90CE1109-6A2B-48BF-9D23-4D5C47DA3A51}"/>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243138" y="2957513"/>
            <a:ext cx="5643562"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28A70F0-E268-438E-9C8C-81AA84B5CB3D}"/>
              </a:ext>
            </a:extLst>
          </p:cNvPr>
          <p:cNvSpPr txBox="1"/>
          <p:nvPr/>
        </p:nvSpPr>
        <p:spPr>
          <a:xfrm>
            <a:off x="528638" y="1006475"/>
            <a:ext cx="9215437" cy="1662113"/>
          </a:xfrm>
          <a:prstGeom prst="rect">
            <a:avLst/>
          </a:prstGeom>
          <a:noFill/>
        </p:spPr>
        <p:txBody>
          <a:bodyPr lIns="0" tIns="0" rIns="0" bIns="0">
            <a:spAutoFit/>
          </a:bodyPr>
          <a:lstStyle/>
          <a:p>
            <a:pPr fontAlgn="auto">
              <a:spcBef>
                <a:spcPts val="0"/>
              </a:spcBef>
              <a:spcAft>
                <a:spcPts val="0"/>
              </a:spcAft>
              <a:defRPr/>
            </a:pPr>
            <a:r>
              <a:rPr lang="en-US" altLang="zh-CN" sz="3600" b="1" dirty="0">
                <a:latin typeface="Times New Roman"/>
                <a:ea typeface="+mn-ea"/>
              </a:rPr>
              <a:t>The problem is that </a:t>
            </a:r>
            <a:r>
              <a:rPr lang="en-US" altLang="zh-CN" sz="3600" b="1" dirty="0">
                <a:solidFill>
                  <a:srgbClr val="FF0000"/>
                </a:solidFill>
                <a:latin typeface="Times New Roman"/>
                <a:ea typeface="+mn-ea"/>
              </a:rPr>
              <a:t>uniform</a:t>
            </a:r>
            <a:r>
              <a:rPr lang="en-US" altLang="zh-CN" sz="3600" b="1" dirty="0">
                <a:latin typeface="Times New Roman"/>
                <a:ea typeface="+mn-ea"/>
              </a:rPr>
              <a:t> </a:t>
            </a:r>
            <a:r>
              <a:rPr lang="en-US" altLang="zh-CN" sz="3600" b="1" dirty="0">
                <a:solidFill>
                  <a:srgbClr val="FF0000"/>
                </a:solidFill>
                <a:latin typeface="Times New Roman"/>
                <a:ea typeface="+mn-ea"/>
              </a:rPr>
              <a:t>steps</a:t>
            </a:r>
            <a:r>
              <a:rPr lang="en-US" altLang="zh-CN" sz="3600" b="1" dirty="0">
                <a:latin typeface="Times New Roman"/>
                <a:ea typeface="+mn-ea"/>
              </a:rPr>
              <a:t> in the parameter (u) </a:t>
            </a:r>
            <a:r>
              <a:rPr lang="en-US" altLang="zh-CN" sz="3600" b="1" dirty="0">
                <a:solidFill>
                  <a:srgbClr val="FF0000"/>
                </a:solidFill>
                <a:latin typeface="Times New Roman"/>
                <a:ea typeface="+mn-ea"/>
              </a:rPr>
              <a:t>don't</a:t>
            </a:r>
            <a:r>
              <a:rPr lang="en-US" altLang="zh-CN" sz="3600" b="1" dirty="0">
                <a:latin typeface="Times New Roman"/>
                <a:ea typeface="+mn-ea"/>
              </a:rPr>
              <a:t> correspond to </a:t>
            </a:r>
            <a:r>
              <a:rPr lang="en-US" altLang="zh-CN" sz="3600" b="1" dirty="0">
                <a:solidFill>
                  <a:srgbClr val="FF0000"/>
                </a:solidFill>
                <a:latin typeface="Times New Roman"/>
                <a:ea typeface="+mn-ea"/>
              </a:rPr>
              <a:t>uniform</a:t>
            </a:r>
            <a:r>
              <a:rPr lang="en-US" altLang="zh-CN" sz="3600" b="1" dirty="0">
                <a:latin typeface="Times New Roman"/>
                <a:ea typeface="+mn-ea"/>
              </a:rPr>
              <a:t> </a:t>
            </a:r>
            <a:r>
              <a:rPr lang="en-US" altLang="zh-CN" sz="3600" b="1" dirty="0">
                <a:solidFill>
                  <a:srgbClr val="FF0000"/>
                </a:solidFill>
                <a:latin typeface="Times New Roman"/>
                <a:ea typeface="+mn-ea"/>
              </a:rPr>
              <a:t>path distances</a:t>
            </a:r>
            <a:endParaRPr lang="zh-CN" altLang="en-US" sz="3600" b="1" dirty="0">
              <a:solidFill>
                <a:srgbClr val="FF0000"/>
              </a:solidFill>
              <a:latin typeface="Times New Roman"/>
              <a:ea typeface="+mn-ea"/>
            </a:endParaRPr>
          </a:p>
        </p:txBody>
      </p:sp>
      <p:sp>
        <p:nvSpPr>
          <p:cNvPr id="8" name="TextBox 7">
            <a:extLst>
              <a:ext uri="{FF2B5EF4-FFF2-40B4-BE49-F238E27FC236}">
                <a16:creationId xmlns:a16="http://schemas.microsoft.com/office/drawing/2014/main" id="{571CE668-9676-49BB-8291-852D69BD8319}"/>
              </a:ext>
            </a:extLst>
          </p:cNvPr>
          <p:cNvSpPr txBox="1"/>
          <p:nvPr/>
        </p:nvSpPr>
        <p:spPr>
          <a:xfrm>
            <a:off x="600075" y="6029325"/>
            <a:ext cx="8929688" cy="1108075"/>
          </a:xfrm>
          <a:prstGeom prst="rect">
            <a:avLst/>
          </a:prstGeom>
          <a:noFill/>
        </p:spPr>
        <p:txBody>
          <a:bodyPr lIns="0" tIns="0" rIns="0" bIns="0">
            <a:spAutoFit/>
          </a:bodyPr>
          <a:lstStyle/>
          <a:p>
            <a:pPr fontAlgn="auto">
              <a:spcBef>
                <a:spcPts val="0"/>
              </a:spcBef>
              <a:spcAft>
                <a:spcPts val="0"/>
              </a:spcAft>
              <a:defRPr/>
            </a:pPr>
            <a:r>
              <a:rPr lang="en-US" altLang="zh-CN" sz="3600" b="1" dirty="0">
                <a:latin typeface="Times New Roman"/>
                <a:ea typeface="+mn-ea"/>
              </a:rPr>
              <a:t>We need a relationship between the parameters (u) and the distance traveled</a:t>
            </a:r>
            <a:endParaRPr lang="zh-CN" altLang="en-US" sz="3600" b="1" dirty="0">
              <a:latin typeface="Times New Roman"/>
              <a:ea typeface="+mn-ea"/>
            </a:endParaRPr>
          </a:p>
        </p:txBody>
      </p:sp>
      <p:sp>
        <p:nvSpPr>
          <p:cNvPr id="53253" name="标题 11">
            <a:extLst>
              <a:ext uri="{FF2B5EF4-FFF2-40B4-BE49-F238E27FC236}">
                <a16:creationId xmlns:a16="http://schemas.microsoft.com/office/drawing/2014/main" id="{7AE383A6-0D5F-471A-A4FC-DB71F3BD64C6}"/>
              </a:ext>
            </a:extLst>
          </p:cNvPr>
          <p:cNvSpPr>
            <a:spLocks noGrp="1"/>
          </p:cNvSpPr>
          <p:nvPr>
            <p:ph type="title"/>
          </p:nvPr>
        </p:nvSpPr>
        <p:spPr/>
        <p:txBody>
          <a:bodyPr/>
          <a:lstStyle/>
          <a:p>
            <a:pPr eaLnBrk="1" hangingPunct="1"/>
            <a:r>
              <a:rPr lang="en-US" altLang="zh-CN"/>
              <a:t>Non-Uniform parameters</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F057FF-D77A-4018-B84C-3568913052C7}"/>
              </a:ext>
            </a:extLst>
          </p:cNvPr>
          <p:cNvSpPr txBox="1"/>
          <p:nvPr/>
        </p:nvSpPr>
        <p:spPr>
          <a:xfrm>
            <a:off x="242888" y="1314450"/>
            <a:ext cx="9538840" cy="1661993"/>
          </a:xfrm>
          <a:prstGeom prst="rect">
            <a:avLst/>
          </a:prstGeom>
          <a:noFill/>
        </p:spPr>
        <p:txBody>
          <a:bodyPr wrap="square" lIns="0" tIns="0" rIns="0" bIns="0">
            <a:spAutoFit/>
          </a:bodyPr>
          <a:lstStyle/>
          <a:p>
            <a:pPr fontAlgn="auto">
              <a:spcBef>
                <a:spcPts val="0"/>
              </a:spcBef>
              <a:spcAft>
                <a:spcPts val="0"/>
              </a:spcAft>
              <a:tabLst>
                <a:tab pos="393700" algn="l"/>
              </a:tabLst>
              <a:defRPr/>
            </a:pPr>
            <a:r>
              <a:rPr lang="en-US" altLang="zh-CN" sz="3600" b="1" dirty="0">
                <a:latin typeface="Times New Roman"/>
                <a:ea typeface="+mn-ea"/>
              </a:rPr>
              <a:t>• We have a function </a:t>
            </a:r>
            <a:r>
              <a:rPr lang="en-US" altLang="zh-CN" sz="3600" b="1" dirty="0" err="1">
                <a:solidFill>
                  <a:srgbClr val="FF0000"/>
                </a:solidFill>
                <a:latin typeface="Times New Roman"/>
                <a:ea typeface="+mn-ea"/>
              </a:rPr>
              <a:t>Lengh</a:t>
            </a:r>
            <a:r>
              <a:rPr lang="en-US" altLang="zh-CN" sz="3600" b="1" dirty="0">
                <a:solidFill>
                  <a:srgbClr val="FF0000"/>
                </a:solidFill>
                <a:latin typeface="Times New Roman"/>
                <a:ea typeface="+mn-ea"/>
              </a:rPr>
              <a:t>(u</a:t>
            </a:r>
            <a:r>
              <a:rPr lang="en-US" altLang="zh-CN" sz="3600" b="1" dirty="0">
                <a:latin typeface="Times New Roman"/>
                <a:ea typeface="+mn-ea"/>
              </a:rPr>
              <a:t>) which evaluates</a:t>
            </a:r>
          </a:p>
          <a:p>
            <a:pPr fontAlgn="auto">
              <a:spcBef>
                <a:spcPts val="0"/>
              </a:spcBef>
              <a:spcAft>
                <a:spcPts val="0"/>
              </a:spcAft>
              <a:tabLst>
                <a:tab pos="393700" algn="l"/>
              </a:tabLst>
              <a:defRPr/>
            </a:pPr>
            <a:r>
              <a:rPr lang="en-US" altLang="zh-CN" sz="3600" b="1" dirty="0">
                <a:latin typeface="Times New Roman"/>
                <a:ea typeface="+mn-ea"/>
              </a:rPr>
              <a:t>	the </a:t>
            </a:r>
            <a:r>
              <a:rPr lang="en-US" altLang="zh-CN" sz="3600" b="1" dirty="0" err="1">
                <a:solidFill>
                  <a:srgbClr val="FF0000"/>
                </a:solidFill>
                <a:latin typeface="Times New Roman"/>
                <a:ea typeface="+mn-ea"/>
              </a:rPr>
              <a:t>arclength</a:t>
            </a:r>
            <a:r>
              <a:rPr lang="en-US" altLang="zh-CN" sz="3600" b="1" dirty="0">
                <a:latin typeface="Times New Roman"/>
                <a:ea typeface="+mn-ea"/>
              </a:rPr>
              <a:t> for a given u, but we also want a</a:t>
            </a:r>
          </a:p>
          <a:p>
            <a:pPr fontAlgn="auto">
              <a:spcBef>
                <a:spcPts val="0"/>
              </a:spcBef>
              <a:spcAft>
                <a:spcPts val="0"/>
              </a:spcAft>
              <a:tabLst>
                <a:tab pos="393700" algn="l"/>
              </a:tabLst>
              <a:defRPr/>
            </a:pPr>
            <a:r>
              <a:rPr lang="en-US" altLang="zh-CN" sz="3600" b="1" dirty="0">
                <a:latin typeface="Times New Roman"/>
                <a:ea typeface="+mn-ea"/>
              </a:rPr>
              <a:t>	way to ﬁnd u given a particular </a:t>
            </a:r>
            <a:r>
              <a:rPr lang="en-US" altLang="zh-CN" sz="3600" b="1" dirty="0">
                <a:solidFill>
                  <a:srgbClr val="FF0000"/>
                </a:solidFill>
                <a:latin typeface="Times New Roman"/>
                <a:ea typeface="+mn-ea"/>
              </a:rPr>
              <a:t>arclength </a:t>
            </a:r>
            <a:r>
              <a:rPr lang="en-US" altLang="zh-CN" sz="3600" b="1" i="1" dirty="0">
                <a:solidFill>
                  <a:srgbClr val="FF0000"/>
                </a:solidFill>
                <a:latin typeface="Times New Roman"/>
                <a:ea typeface="+mn-ea"/>
              </a:rPr>
              <a:t>S</a:t>
            </a:r>
          </a:p>
        </p:txBody>
      </p:sp>
      <p:sp>
        <p:nvSpPr>
          <p:cNvPr id="54276" name="标题 10">
            <a:extLst>
              <a:ext uri="{FF2B5EF4-FFF2-40B4-BE49-F238E27FC236}">
                <a16:creationId xmlns:a16="http://schemas.microsoft.com/office/drawing/2014/main" id="{8D1B4B6D-4D65-4EFF-A742-01BA973A4D62}"/>
              </a:ext>
            </a:extLst>
          </p:cNvPr>
          <p:cNvSpPr>
            <a:spLocks noGrp="1"/>
          </p:cNvSpPr>
          <p:nvPr>
            <p:ph type="title"/>
          </p:nvPr>
        </p:nvSpPr>
        <p:spPr/>
        <p:txBody>
          <a:bodyPr/>
          <a:lstStyle/>
          <a:p>
            <a:pPr eaLnBrk="1" hangingPunct="1"/>
            <a:r>
              <a:rPr lang="en-US" altLang="zh-CN"/>
              <a:t>Arclength reparameterization</a:t>
            </a:r>
            <a:endParaRPr lang="zh-CN" altLang="en-US"/>
          </a:p>
        </p:txBody>
      </p:sp>
      <p:sp>
        <p:nvSpPr>
          <p:cNvPr id="5" name="TextBox 5">
            <a:extLst>
              <a:ext uri="{FF2B5EF4-FFF2-40B4-BE49-F238E27FC236}">
                <a16:creationId xmlns:a16="http://schemas.microsoft.com/office/drawing/2014/main" id="{6100ACD0-5DC1-4255-8AE8-5F2D2287650E}"/>
              </a:ext>
            </a:extLst>
          </p:cNvPr>
          <p:cNvSpPr txBox="1"/>
          <p:nvPr/>
        </p:nvSpPr>
        <p:spPr>
          <a:xfrm>
            <a:off x="259780" y="5086621"/>
            <a:ext cx="9538840" cy="1661993"/>
          </a:xfrm>
          <a:prstGeom prst="rect">
            <a:avLst/>
          </a:prstGeom>
          <a:noFill/>
        </p:spPr>
        <p:txBody>
          <a:bodyPr wrap="square" lIns="0" tIns="0" rIns="0" bIns="0">
            <a:spAutoFit/>
          </a:bodyPr>
          <a:lstStyle/>
          <a:p>
            <a:pPr marL="268288" indent="-268288" fontAlgn="auto">
              <a:spcBef>
                <a:spcPts val="0"/>
              </a:spcBef>
              <a:spcAft>
                <a:spcPts val="0"/>
              </a:spcAft>
              <a:tabLst>
                <a:tab pos="393700" algn="l"/>
              </a:tabLst>
              <a:defRPr/>
            </a:pPr>
            <a:r>
              <a:rPr lang="en-US" altLang="zh-CN" sz="3600" b="1" dirty="0">
                <a:latin typeface="Times New Roman"/>
                <a:ea typeface="+mn-ea"/>
              </a:rPr>
              <a:t>• Not possible </a:t>
            </a:r>
            <a:r>
              <a:rPr lang="en-US" altLang="zh-CN" sz="3600" b="1" dirty="0">
                <a:solidFill>
                  <a:srgbClr val="FF0000"/>
                </a:solidFill>
                <a:latin typeface="Times New Roman"/>
                <a:ea typeface="+mn-ea"/>
              </a:rPr>
              <a:t>analytically</a:t>
            </a:r>
            <a:r>
              <a:rPr lang="en-US" altLang="zh-CN" sz="3600" b="1" dirty="0">
                <a:latin typeface="Times New Roman"/>
                <a:ea typeface="+mn-ea"/>
              </a:rPr>
              <a:t> for most curves (e.g. B-splines</a:t>
            </a:r>
            <a:r>
              <a:rPr lang="en-US" altLang="zh-CN" sz="3600" b="1" dirty="0">
                <a:latin typeface="Times New Roman"/>
              </a:rPr>
              <a:t>)</a:t>
            </a:r>
            <a:endParaRPr lang="zh-CN" altLang="en-US" sz="3600" b="1" dirty="0">
              <a:latin typeface="Times New Roman"/>
            </a:endParaRPr>
          </a:p>
          <a:p>
            <a:pPr fontAlgn="auto">
              <a:spcBef>
                <a:spcPts val="0"/>
              </a:spcBef>
              <a:spcAft>
                <a:spcPts val="0"/>
              </a:spcAft>
              <a:tabLst>
                <a:tab pos="393700" algn="l"/>
              </a:tabLst>
              <a:defRPr/>
            </a:pPr>
            <a:endParaRPr lang="zh-CN" altLang="en-US" sz="3600" b="1" dirty="0">
              <a:latin typeface="Times New Roman"/>
              <a:ea typeface="+mn-ea"/>
            </a:endParaRPr>
          </a:p>
        </p:txBody>
      </p:sp>
      <p:sp>
        <p:nvSpPr>
          <p:cNvPr id="8" name="TextBox 5">
            <a:extLst>
              <a:ext uri="{FF2B5EF4-FFF2-40B4-BE49-F238E27FC236}">
                <a16:creationId xmlns:a16="http://schemas.microsoft.com/office/drawing/2014/main" id="{2E04371D-1CAF-4876-A951-023B6AA8DC93}"/>
              </a:ext>
            </a:extLst>
          </p:cNvPr>
          <p:cNvSpPr txBox="1"/>
          <p:nvPr/>
        </p:nvSpPr>
        <p:spPr>
          <a:xfrm>
            <a:off x="5821288" y="3586830"/>
            <a:ext cx="1080120" cy="553998"/>
          </a:xfrm>
          <a:prstGeom prst="rect">
            <a:avLst/>
          </a:prstGeom>
          <a:noFill/>
        </p:spPr>
        <p:txBody>
          <a:bodyPr wrap="square" lIns="0" tIns="0" rIns="0" bIns="0">
            <a:spAutoFit/>
          </a:bodyPr>
          <a:lstStyle/>
          <a:p>
            <a:pPr algn="ctr" fontAlgn="auto">
              <a:spcBef>
                <a:spcPts val="0"/>
              </a:spcBef>
              <a:spcAft>
                <a:spcPts val="0"/>
              </a:spcAft>
              <a:tabLst>
                <a:tab pos="393700" algn="l"/>
              </a:tabLst>
              <a:defRPr/>
            </a:pPr>
            <a:r>
              <a:rPr lang="en-US" altLang="zh-CN" sz="3600" b="1" i="1" dirty="0">
                <a:solidFill>
                  <a:srgbClr val="FF0000"/>
                </a:solidFill>
                <a:latin typeface="Times New Roman"/>
                <a:ea typeface="+mn-ea"/>
              </a:rPr>
              <a:t>S</a:t>
            </a:r>
          </a:p>
        </p:txBody>
      </p:sp>
      <p:sp>
        <p:nvSpPr>
          <p:cNvPr id="9" name="TextBox 5">
            <a:extLst>
              <a:ext uri="{FF2B5EF4-FFF2-40B4-BE49-F238E27FC236}">
                <a16:creationId xmlns:a16="http://schemas.microsoft.com/office/drawing/2014/main" id="{23C81734-9DF3-41C0-8345-D811B35AAF29}"/>
              </a:ext>
            </a:extLst>
          </p:cNvPr>
          <p:cNvSpPr txBox="1"/>
          <p:nvPr/>
        </p:nvSpPr>
        <p:spPr>
          <a:xfrm>
            <a:off x="2326940" y="3586830"/>
            <a:ext cx="1080120" cy="553998"/>
          </a:xfrm>
          <a:prstGeom prst="rect">
            <a:avLst/>
          </a:prstGeom>
          <a:noFill/>
        </p:spPr>
        <p:txBody>
          <a:bodyPr wrap="square" lIns="0" tIns="0" rIns="0" bIns="0">
            <a:spAutoFit/>
          </a:bodyPr>
          <a:lstStyle/>
          <a:p>
            <a:pPr algn="ctr" fontAlgn="auto">
              <a:spcBef>
                <a:spcPts val="0"/>
              </a:spcBef>
              <a:spcAft>
                <a:spcPts val="0"/>
              </a:spcAft>
              <a:tabLst>
                <a:tab pos="393700" algn="l"/>
              </a:tabLst>
              <a:defRPr/>
            </a:pPr>
            <a:r>
              <a:rPr lang="en-US" altLang="zh-CN" sz="3600" b="1" dirty="0">
                <a:solidFill>
                  <a:srgbClr val="FF0000"/>
                </a:solidFill>
                <a:latin typeface="Times New Roman"/>
                <a:ea typeface="+mn-ea"/>
              </a:rPr>
              <a:t>u</a:t>
            </a:r>
            <a:endParaRPr lang="en-US" altLang="zh-CN" sz="3600" b="1" i="1" dirty="0">
              <a:solidFill>
                <a:srgbClr val="FF0000"/>
              </a:solidFill>
              <a:latin typeface="Times New Roman"/>
              <a:ea typeface="+mn-ea"/>
            </a:endParaRPr>
          </a:p>
        </p:txBody>
      </p:sp>
      <p:cxnSp>
        <p:nvCxnSpPr>
          <p:cNvPr id="3" name="直接箭头连接符 2">
            <a:extLst>
              <a:ext uri="{FF2B5EF4-FFF2-40B4-BE49-F238E27FC236}">
                <a16:creationId xmlns:a16="http://schemas.microsoft.com/office/drawing/2014/main" id="{AC62910B-385B-4DE8-8B08-7FB23DFEA94A}"/>
              </a:ext>
            </a:extLst>
          </p:cNvPr>
          <p:cNvCxnSpPr/>
          <p:nvPr/>
        </p:nvCxnSpPr>
        <p:spPr bwMode="auto">
          <a:xfrm>
            <a:off x="3894094" y="3704292"/>
            <a:ext cx="1584176" cy="0"/>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outerShdw dist="17961" dir="2700000" algn="ctr" rotWithShape="0">
              <a:schemeClr val="tx1">
                <a:gamma/>
                <a:shade val="60000"/>
                <a:invGamma/>
              </a:schemeClr>
            </a:outerShdw>
          </a:effectLst>
        </p:spPr>
      </p:cxnSp>
      <p:cxnSp>
        <p:nvCxnSpPr>
          <p:cNvPr id="10" name="直接箭头连接符 9">
            <a:extLst>
              <a:ext uri="{FF2B5EF4-FFF2-40B4-BE49-F238E27FC236}">
                <a16:creationId xmlns:a16="http://schemas.microsoft.com/office/drawing/2014/main" id="{A5EBB829-5235-4C88-9484-6D98C1F1D248}"/>
              </a:ext>
            </a:extLst>
          </p:cNvPr>
          <p:cNvCxnSpPr>
            <a:cxnSpLocks/>
          </p:cNvCxnSpPr>
          <p:nvPr/>
        </p:nvCxnSpPr>
        <p:spPr bwMode="auto">
          <a:xfrm flipH="1">
            <a:off x="3750078" y="3981291"/>
            <a:ext cx="1584176" cy="0"/>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outerShdw dist="17961" dir="2700000" algn="ctr" rotWithShape="0">
              <a:schemeClr val="tx1">
                <a:gamma/>
                <a:shade val="60000"/>
                <a:invGamma/>
              </a:scheme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104660-97FB-4B7F-85A9-6B38B3F09F52}"/>
              </a:ext>
            </a:extLst>
          </p:cNvPr>
          <p:cNvSpPr txBox="1"/>
          <p:nvPr/>
        </p:nvSpPr>
        <p:spPr>
          <a:xfrm>
            <a:off x="938213" y="909638"/>
            <a:ext cx="8877300" cy="2770187"/>
          </a:xfrm>
          <a:prstGeom prst="rect">
            <a:avLst/>
          </a:prstGeom>
          <a:noFill/>
        </p:spPr>
        <p:txBody>
          <a:bodyPr lIns="0" tIns="0" rIns="0" bIns="0">
            <a:spAutoFit/>
          </a:bodyPr>
          <a:lstStyle/>
          <a:p>
            <a:pPr marL="358775" indent="-358775" fontAlgn="auto">
              <a:spcBef>
                <a:spcPts val="0"/>
              </a:spcBef>
              <a:spcAft>
                <a:spcPts val="0"/>
              </a:spcAft>
              <a:tabLst>
                <a:tab pos="393700" algn="l"/>
                <a:tab pos="1498600" algn="l"/>
              </a:tabLst>
              <a:defRPr/>
            </a:pPr>
            <a:r>
              <a:rPr lang="en-US" altLang="zh-CN" sz="3600" b="1" dirty="0">
                <a:latin typeface="Times New Roman"/>
                <a:ea typeface="+mn-ea"/>
              </a:rPr>
              <a:t>• Sample the curve at small intervals of the parameter and determine the distance between samples</a:t>
            </a:r>
          </a:p>
          <a:p>
            <a:pPr marL="268288" indent="-268288" fontAlgn="auto">
              <a:spcBef>
                <a:spcPts val="0"/>
              </a:spcBef>
              <a:spcAft>
                <a:spcPts val="0"/>
              </a:spcAft>
              <a:tabLst>
                <a:tab pos="393700" algn="l"/>
                <a:tab pos="1498600" algn="l"/>
              </a:tabLst>
              <a:defRPr/>
            </a:pPr>
            <a:r>
              <a:rPr lang="en-US" altLang="zh-CN" sz="3600" b="1" dirty="0">
                <a:latin typeface="Times New Roman"/>
                <a:ea typeface="+mn-ea"/>
              </a:rPr>
              <a:t>• Use theses distances to build a </a:t>
            </a:r>
            <a:r>
              <a:rPr lang="en-US" altLang="zh-CN" sz="3600" b="1" dirty="0">
                <a:solidFill>
                  <a:srgbClr val="FF0000"/>
                </a:solidFill>
                <a:latin typeface="Times New Roman"/>
                <a:ea typeface="+mn-ea"/>
              </a:rPr>
              <a:t>table</a:t>
            </a:r>
            <a:r>
              <a:rPr lang="en-US" altLang="zh-CN" sz="3600" b="1" dirty="0">
                <a:latin typeface="Times New Roman"/>
                <a:ea typeface="+mn-ea"/>
              </a:rPr>
              <a:t> of </a:t>
            </a:r>
            <a:r>
              <a:rPr lang="en-US" altLang="zh-CN" sz="3600" b="1" dirty="0" err="1">
                <a:latin typeface="Times New Roman"/>
                <a:ea typeface="+mn-ea"/>
              </a:rPr>
              <a:t>arclength</a:t>
            </a:r>
            <a:r>
              <a:rPr lang="en-US" altLang="zh-CN" sz="3600" b="1" dirty="0">
                <a:latin typeface="Times New Roman"/>
                <a:ea typeface="+mn-ea"/>
              </a:rPr>
              <a:t> for this </a:t>
            </a:r>
            <a:r>
              <a:rPr lang="en-US" altLang="zh-CN" sz="3600" b="1" dirty="0">
                <a:solidFill>
                  <a:srgbClr val="FF0000"/>
                </a:solidFill>
                <a:latin typeface="Times New Roman"/>
                <a:ea typeface="+mn-ea"/>
              </a:rPr>
              <a:t>particular curve</a:t>
            </a:r>
            <a:endParaRPr lang="zh-CN" altLang="en-US" sz="3600" b="1" dirty="0">
              <a:solidFill>
                <a:srgbClr val="FF0000"/>
              </a:solidFill>
              <a:latin typeface="Times New Roman"/>
              <a:ea typeface="+mn-ea"/>
            </a:endParaRPr>
          </a:p>
        </p:txBody>
      </p:sp>
      <p:grpSp>
        <p:nvGrpSpPr>
          <p:cNvPr id="2" name="组合 1">
            <a:extLst>
              <a:ext uri="{FF2B5EF4-FFF2-40B4-BE49-F238E27FC236}">
                <a16:creationId xmlns:a16="http://schemas.microsoft.com/office/drawing/2014/main" id="{686FBF3D-0919-4B5C-AD22-8B7B08A3BBD3}"/>
              </a:ext>
            </a:extLst>
          </p:cNvPr>
          <p:cNvGrpSpPr/>
          <p:nvPr/>
        </p:nvGrpSpPr>
        <p:grpSpPr>
          <a:xfrm>
            <a:off x="1814513" y="4098925"/>
            <a:ext cx="6650037" cy="2955925"/>
            <a:chOff x="1814513" y="4098925"/>
            <a:chExt cx="6650037" cy="2955925"/>
          </a:xfrm>
        </p:grpSpPr>
        <p:sp>
          <p:nvSpPr>
            <p:cNvPr id="6" name="TextBox 5">
              <a:extLst>
                <a:ext uri="{FF2B5EF4-FFF2-40B4-BE49-F238E27FC236}">
                  <a16:creationId xmlns:a16="http://schemas.microsoft.com/office/drawing/2014/main" id="{61E916D1-14A5-426E-B2D9-D07DDEB55768}"/>
                </a:ext>
              </a:extLst>
            </p:cNvPr>
            <p:cNvSpPr txBox="1"/>
            <p:nvPr/>
          </p:nvSpPr>
          <p:spPr>
            <a:xfrm>
              <a:off x="1814513" y="4100513"/>
              <a:ext cx="957262" cy="2954337"/>
            </a:xfrm>
            <a:prstGeom prst="rect">
              <a:avLst/>
            </a:prstGeom>
            <a:noFill/>
          </p:spPr>
          <p:txBody>
            <a:bodyPr wrap="none" lIns="0" tIns="0" rIns="0" bIns="0">
              <a:spAutoFit/>
            </a:bodyPr>
            <a:lstStyle/>
            <a:p>
              <a:pPr fontAlgn="auto">
                <a:spcBef>
                  <a:spcPts val="0"/>
                </a:spcBef>
                <a:spcAft>
                  <a:spcPts val="0"/>
                </a:spcAft>
                <a:tabLst>
                  <a:tab pos="304800" algn="l"/>
                </a:tabLst>
                <a:defRPr/>
              </a:pPr>
              <a:r>
                <a:rPr lang="en-US" altLang="zh-CN" sz="3200" b="1">
                  <a:latin typeface="Times New Roman"/>
                  <a:ea typeface="+mn-ea"/>
                </a:rPr>
                <a:t>index</a:t>
              </a:r>
            </a:p>
            <a:p>
              <a:pPr fontAlgn="auto">
                <a:spcBef>
                  <a:spcPts val="0"/>
                </a:spcBef>
                <a:spcAft>
                  <a:spcPts val="0"/>
                </a:spcAft>
                <a:tabLst>
                  <a:tab pos="304800" algn="l"/>
                </a:tabLst>
                <a:defRPr/>
              </a:pPr>
              <a:r>
                <a:rPr lang="en-US" altLang="zh-CN" sz="3200" b="1">
                  <a:latin typeface="Times New Roman"/>
                  <a:ea typeface="+mn-ea"/>
                </a:rPr>
                <a:t>	0</a:t>
              </a:r>
            </a:p>
            <a:p>
              <a:pPr fontAlgn="auto">
                <a:spcBef>
                  <a:spcPts val="0"/>
                </a:spcBef>
                <a:spcAft>
                  <a:spcPts val="0"/>
                </a:spcAft>
                <a:tabLst>
                  <a:tab pos="304800" algn="l"/>
                </a:tabLst>
                <a:defRPr/>
              </a:pPr>
              <a:r>
                <a:rPr lang="en-US" altLang="zh-CN" sz="3200" b="1">
                  <a:latin typeface="Times New Roman"/>
                  <a:ea typeface="+mn-ea"/>
                </a:rPr>
                <a:t>	1</a:t>
              </a:r>
            </a:p>
            <a:p>
              <a:pPr fontAlgn="auto">
                <a:spcBef>
                  <a:spcPts val="0"/>
                </a:spcBef>
                <a:spcAft>
                  <a:spcPts val="0"/>
                </a:spcAft>
                <a:tabLst>
                  <a:tab pos="304800" algn="l"/>
                </a:tabLst>
                <a:defRPr/>
              </a:pPr>
              <a:r>
                <a:rPr lang="en-US" altLang="zh-CN" sz="3200" b="1">
                  <a:latin typeface="Times New Roman"/>
                  <a:ea typeface="+mn-ea"/>
                </a:rPr>
                <a:t>	2</a:t>
              </a:r>
            </a:p>
            <a:p>
              <a:pPr fontAlgn="auto">
                <a:spcBef>
                  <a:spcPts val="0"/>
                </a:spcBef>
                <a:spcAft>
                  <a:spcPts val="0"/>
                </a:spcAft>
                <a:tabLst>
                  <a:tab pos="304800" algn="l"/>
                </a:tabLst>
                <a:defRPr/>
              </a:pPr>
              <a:r>
                <a:rPr lang="en-US" altLang="zh-CN" sz="3200" b="1">
                  <a:latin typeface="Times New Roman"/>
                  <a:ea typeface="+mn-ea"/>
                </a:rPr>
                <a:t>	3</a:t>
              </a:r>
            </a:p>
            <a:p>
              <a:pPr fontAlgn="auto">
                <a:spcBef>
                  <a:spcPts val="0"/>
                </a:spcBef>
                <a:spcAft>
                  <a:spcPts val="0"/>
                </a:spcAft>
                <a:tabLst>
                  <a:tab pos="304800" algn="l"/>
                </a:tabLst>
                <a:defRPr/>
              </a:pPr>
              <a:r>
                <a:rPr lang="en-US" altLang="zh-CN" sz="3200" b="1">
                  <a:latin typeface="Times New Roman"/>
                  <a:ea typeface="+mn-ea"/>
                </a:rPr>
                <a:t>	4</a:t>
              </a:r>
              <a:endParaRPr lang="zh-CN" altLang="en-US" sz="3200" b="1">
                <a:latin typeface="Times New Roman"/>
                <a:ea typeface="+mn-ea"/>
              </a:endParaRPr>
            </a:p>
          </p:txBody>
        </p:sp>
        <p:sp>
          <p:nvSpPr>
            <p:cNvPr id="7" name="TextBox 6">
              <a:extLst>
                <a:ext uri="{FF2B5EF4-FFF2-40B4-BE49-F238E27FC236}">
                  <a16:creationId xmlns:a16="http://schemas.microsoft.com/office/drawing/2014/main" id="{D1505FB0-F76F-4917-A304-332EDAEB7475}"/>
                </a:ext>
              </a:extLst>
            </p:cNvPr>
            <p:cNvSpPr txBox="1"/>
            <p:nvPr/>
          </p:nvSpPr>
          <p:spPr>
            <a:xfrm>
              <a:off x="3395663" y="4098925"/>
              <a:ext cx="2997200" cy="2954338"/>
            </a:xfrm>
            <a:prstGeom prst="rect">
              <a:avLst/>
            </a:prstGeom>
            <a:noFill/>
          </p:spPr>
          <p:txBody>
            <a:bodyPr wrap="none" lIns="0" tIns="0" rIns="0" bIns="0">
              <a:spAutoFit/>
            </a:bodyPr>
            <a:lstStyle/>
            <a:p>
              <a:pPr fontAlgn="auto">
                <a:spcBef>
                  <a:spcPts val="0"/>
                </a:spcBef>
                <a:spcAft>
                  <a:spcPts val="0"/>
                </a:spcAft>
                <a:tabLst>
                  <a:tab pos="1016000" algn="l"/>
                </a:tabLst>
                <a:defRPr/>
              </a:pPr>
              <a:r>
                <a:rPr lang="en-US" altLang="zh-CN" sz="3200" b="1" dirty="0">
                  <a:latin typeface="Times New Roman"/>
                  <a:ea typeface="+mn-ea"/>
                </a:rPr>
                <a:t>parametric value</a:t>
              </a:r>
            </a:p>
            <a:p>
              <a:pPr fontAlgn="auto">
                <a:spcBef>
                  <a:spcPts val="0"/>
                </a:spcBef>
                <a:spcAft>
                  <a:spcPts val="0"/>
                </a:spcAft>
                <a:tabLst>
                  <a:tab pos="1016000" algn="l"/>
                </a:tabLst>
                <a:defRPr/>
              </a:pPr>
              <a:r>
                <a:rPr lang="en-US" altLang="zh-CN" sz="3200" b="1" dirty="0">
                  <a:latin typeface="Times New Roman"/>
                  <a:ea typeface="+mn-ea"/>
                </a:rPr>
                <a:t>	0.00</a:t>
              </a:r>
            </a:p>
            <a:p>
              <a:pPr fontAlgn="auto">
                <a:spcBef>
                  <a:spcPts val="0"/>
                </a:spcBef>
                <a:spcAft>
                  <a:spcPts val="0"/>
                </a:spcAft>
                <a:tabLst>
                  <a:tab pos="1016000" algn="l"/>
                </a:tabLst>
                <a:defRPr/>
              </a:pPr>
              <a:r>
                <a:rPr lang="en-US" altLang="zh-CN" sz="3200" b="1" dirty="0">
                  <a:latin typeface="Times New Roman"/>
                  <a:ea typeface="+mn-ea"/>
                </a:rPr>
                <a:t>	0.05</a:t>
              </a:r>
            </a:p>
            <a:p>
              <a:pPr fontAlgn="auto">
                <a:spcBef>
                  <a:spcPts val="0"/>
                </a:spcBef>
                <a:spcAft>
                  <a:spcPts val="0"/>
                </a:spcAft>
                <a:tabLst>
                  <a:tab pos="1016000" algn="l"/>
                </a:tabLst>
                <a:defRPr/>
              </a:pPr>
              <a:r>
                <a:rPr lang="en-US" altLang="zh-CN" sz="3200" b="1" dirty="0">
                  <a:latin typeface="Times New Roman"/>
                  <a:ea typeface="+mn-ea"/>
                </a:rPr>
                <a:t>	0.10</a:t>
              </a:r>
            </a:p>
            <a:p>
              <a:pPr fontAlgn="auto">
                <a:spcBef>
                  <a:spcPts val="0"/>
                </a:spcBef>
                <a:spcAft>
                  <a:spcPts val="0"/>
                </a:spcAft>
                <a:tabLst>
                  <a:tab pos="1016000" algn="l"/>
                </a:tabLst>
                <a:defRPr/>
              </a:pPr>
              <a:r>
                <a:rPr lang="en-US" altLang="zh-CN" sz="3200" b="1" dirty="0">
                  <a:latin typeface="Times New Roman"/>
                  <a:ea typeface="+mn-ea"/>
                </a:rPr>
                <a:t>	0.15</a:t>
              </a:r>
            </a:p>
            <a:p>
              <a:pPr fontAlgn="auto">
                <a:spcBef>
                  <a:spcPts val="0"/>
                </a:spcBef>
                <a:spcAft>
                  <a:spcPts val="0"/>
                </a:spcAft>
                <a:tabLst>
                  <a:tab pos="1016000" algn="l"/>
                </a:tabLst>
                <a:defRPr/>
              </a:pPr>
              <a:r>
                <a:rPr lang="en-US" altLang="zh-CN" sz="3200" b="1" dirty="0">
                  <a:latin typeface="Times New Roman"/>
                  <a:ea typeface="+mn-ea"/>
                </a:rPr>
                <a:t>	0.20</a:t>
              </a:r>
              <a:endParaRPr lang="zh-CN" altLang="en-US" sz="3200" b="1" dirty="0">
                <a:latin typeface="Times New Roman"/>
                <a:ea typeface="+mn-ea"/>
              </a:endParaRPr>
            </a:p>
          </p:txBody>
        </p:sp>
        <p:sp>
          <p:nvSpPr>
            <p:cNvPr id="8" name="TextBox 7">
              <a:extLst>
                <a:ext uri="{FF2B5EF4-FFF2-40B4-BE49-F238E27FC236}">
                  <a16:creationId xmlns:a16="http://schemas.microsoft.com/office/drawing/2014/main" id="{26EA8AB9-5F0F-4B33-BDA7-B54FE8B677CF}"/>
                </a:ext>
              </a:extLst>
            </p:cNvPr>
            <p:cNvSpPr txBox="1"/>
            <p:nvPr/>
          </p:nvSpPr>
          <p:spPr>
            <a:xfrm>
              <a:off x="6808788" y="4100513"/>
              <a:ext cx="1655762" cy="2954337"/>
            </a:xfrm>
            <a:prstGeom prst="rect">
              <a:avLst/>
            </a:prstGeom>
            <a:noFill/>
          </p:spPr>
          <p:txBody>
            <a:bodyPr wrap="none" lIns="0" tIns="0" rIns="0" bIns="0">
              <a:spAutoFit/>
            </a:bodyPr>
            <a:lstStyle/>
            <a:p>
              <a:pPr fontAlgn="auto">
                <a:spcBef>
                  <a:spcPts val="0"/>
                </a:spcBef>
                <a:spcAft>
                  <a:spcPts val="0"/>
                </a:spcAft>
                <a:tabLst>
                  <a:tab pos="419100" algn="l"/>
                </a:tabLst>
                <a:defRPr/>
              </a:pPr>
              <a:r>
                <a:rPr lang="en-US" altLang="zh-CN" sz="3200" b="1">
                  <a:latin typeface="Times New Roman"/>
                  <a:ea typeface="+mn-ea"/>
                </a:rPr>
                <a:t>arclength</a:t>
              </a:r>
            </a:p>
            <a:p>
              <a:pPr fontAlgn="auto">
                <a:spcBef>
                  <a:spcPts val="0"/>
                </a:spcBef>
                <a:spcAft>
                  <a:spcPts val="0"/>
                </a:spcAft>
                <a:tabLst>
                  <a:tab pos="419100" algn="l"/>
                </a:tabLst>
                <a:defRPr/>
              </a:pPr>
              <a:r>
                <a:rPr lang="en-US" altLang="zh-CN" sz="3200" b="1">
                  <a:latin typeface="Times New Roman"/>
                  <a:ea typeface="+mn-ea"/>
                </a:rPr>
                <a:t>	0.000</a:t>
              </a:r>
            </a:p>
            <a:p>
              <a:pPr fontAlgn="auto">
                <a:spcBef>
                  <a:spcPts val="0"/>
                </a:spcBef>
                <a:spcAft>
                  <a:spcPts val="0"/>
                </a:spcAft>
                <a:tabLst>
                  <a:tab pos="419100" algn="l"/>
                </a:tabLst>
                <a:defRPr/>
              </a:pPr>
              <a:r>
                <a:rPr lang="en-US" altLang="zh-CN" sz="3200" b="1">
                  <a:latin typeface="Times New Roman"/>
                  <a:ea typeface="+mn-ea"/>
                </a:rPr>
                <a:t>	0.080</a:t>
              </a:r>
            </a:p>
            <a:p>
              <a:pPr fontAlgn="auto">
                <a:spcBef>
                  <a:spcPts val="0"/>
                </a:spcBef>
                <a:spcAft>
                  <a:spcPts val="0"/>
                </a:spcAft>
                <a:tabLst>
                  <a:tab pos="419100" algn="l"/>
                </a:tabLst>
                <a:defRPr/>
              </a:pPr>
              <a:r>
                <a:rPr lang="en-US" altLang="zh-CN" sz="3200" b="1">
                  <a:latin typeface="Times New Roman"/>
                  <a:ea typeface="+mn-ea"/>
                </a:rPr>
                <a:t>	0.150</a:t>
              </a:r>
            </a:p>
            <a:p>
              <a:pPr fontAlgn="auto">
                <a:spcBef>
                  <a:spcPts val="0"/>
                </a:spcBef>
                <a:spcAft>
                  <a:spcPts val="0"/>
                </a:spcAft>
                <a:tabLst>
                  <a:tab pos="419100" algn="l"/>
                </a:tabLst>
                <a:defRPr/>
              </a:pPr>
              <a:r>
                <a:rPr lang="en-US" altLang="zh-CN" sz="3200" b="1">
                  <a:latin typeface="Times New Roman"/>
                  <a:ea typeface="+mn-ea"/>
                </a:rPr>
                <a:t>	0.230</a:t>
              </a:r>
            </a:p>
            <a:p>
              <a:pPr fontAlgn="auto">
                <a:spcBef>
                  <a:spcPts val="0"/>
                </a:spcBef>
                <a:spcAft>
                  <a:spcPts val="0"/>
                </a:spcAft>
                <a:tabLst>
                  <a:tab pos="419100" algn="l"/>
                </a:tabLst>
                <a:defRPr/>
              </a:pPr>
              <a:r>
                <a:rPr lang="en-US" altLang="zh-CN" sz="3200" b="1">
                  <a:latin typeface="Times New Roman"/>
                  <a:ea typeface="+mn-ea"/>
                </a:rPr>
                <a:t>	0.320</a:t>
              </a:r>
              <a:endParaRPr lang="zh-CN" altLang="en-US" sz="3200" b="1">
                <a:latin typeface="Times New Roman"/>
                <a:ea typeface="+mn-ea"/>
              </a:endParaRPr>
            </a:p>
          </p:txBody>
        </p:sp>
      </p:grpSp>
      <p:sp>
        <p:nvSpPr>
          <p:cNvPr id="55302" name="标题 11">
            <a:extLst>
              <a:ext uri="{FF2B5EF4-FFF2-40B4-BE49-F238E27FC236}">
                <a16:creationId xmlns:a16="http://schemas.microsoft.com/office/drawing/2014/main" id="{838F044B-9A66-46AC-8337-A7C1BF91D1A3}"/>
              </a:ext>
            </a:extLst>
          </p:cNvPr>
          <p:cNvSpPr>
            <a:spLocks noGrp="1"/>
          </p:cNvSpPr>
          <p:nvPr>
            <p:ph type="title"/>
          </p:nvPr>
        </p:nvSpPr>
        <p:spPr/>
        <p:txBody>
          <a:bodyPr/>
          <a:lstStyle/>
          <a:p>
            <a:pPr eaLnBrk="1" hangingPunct="1"/>
            <a:r>
              <a:rPr lang="en-US" altLang="zh-CN" dirty="0"/>
              <a:t>Finite differences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8C1CD1B-6F5B-474B-BCE0-866BC8CA6AE0}"/>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2. Bezier</a:t>
            </a:r>
            <a:r>
              <a:rPr lang="en-US" altLang="zh-CN">
                <a:latin typeface="Times New Roman" panose="02020603050405020304" pitchFamily="18" charset="0"/>
                <a:cs typeface="Times New Roman" panose="02020603050405020304" pitchFamily="18" charset="0"/>
              </a:rPr>
              <a:t>曲线</a:t>
            </a:r>
            <a:endParaRPr lang="zh-CN" altLang="en-US">
              <a:latin typeface="Times New Roman" panose="02020603050405020304" pitchFamily="18" charset="0"/>
              <a:cs typeface="Times New Roman" panose="02020603050405020304" pitchFamily="18" charset="0"/>
            </a:endParaRPr>
          </a:p>
        </p:txBody>
      </p:sp>
      <p:grpSp>
        <p:nvGrpSpPr>
          <p:cNvPr id="23555" name="Group 4">
            <a:extLst>
              <a:ext uri="{FF2B5EF4-FFF2-40B4-BE49-F238E27FC236}">
                <a16:creationId xmlns:a16="http://schemas.microsoft.com/office/drawing/2014/main" id="{D547786B-4300-4C01-9655-4F4F5BDFF7C5}"/>
              </a:ext>
            </a:extLst>
          </p:cNvPr>
          <p:cNvGrpSpPr>
            <a:grpSpLocks/>
          </p:cNvGrpSpPr>
          <p:nvPr/>
        </p:nvGrpSpPr>
        <p:grpSpPr bwMode="auto">
          <a:xfrm>
            <a:off x="1465263" y="3068638"/>
            <a:ext cx="6692900" cy="3763962"/>
            <a:chOff x="1672" y="1932"/>
            <a:chExt cx="2074" cy="1132"/>
          </a:xfrm>
        </p:grpSpPr>
        <p:sp>
          <p:nvSpPr>
            <p:cNvPr id="23557" name="Freeform 5">
              <a:extLst>
                <a:ext uri="{FF2B5EF4-FFF2-40B4-BE49-F238E27FC236}">
                  <a16:creationId xmlns:a16="http://schemas.microsoft.com/office/drawing/2014/main" id="{D3F02937-1CE2-49C3-A371-F519F09F22E3}"/>
                </a:ext>
              </a:extLst>
            </p:cNvPr>
            <p:cNvSpPr>
              <a:spLocks/>
            </p:cNvSpPr>
            <p:nvPr/>
          </p:nvSpPr>
          <p:spPr bwMode="auto">
            <a:xfrm>
              <a:off x="1733" y="2170"/>
              <a:ext cx="1949" cy="662"/>
            </a:xfrm>
            <a:custGeom>
              <a:avLst/>
              <a:gdLst>
                <a:gd name="T0" fmla="*/ 0 w 1949"/>
                <a:gd name="T1" fmla="*/ 609 h 662"/>
                <a:gd name="T2" fmla="*/ 328 w 1949"/>
                <a:gd name="T3" fmla="*/ 199 h 662"/>
                <a:gd name="T4" fmla="*/ 903 w 1949"/>
                <a:gd name="T5" fmla="*/ 76 h 662"/>
                <a:gd name="T6" fmla="*/ 1457 w 1949"/>
                <a:gd name="T7" fmla="*/ 650 h 662"/>
                <a:gd name="T8" fmla="*/ 1949 w 1949"/>
                <a:gd name="T9" fmla="*/ 148 h 662"/>
                <a:gd name="T10" fmla="*/ 0 60000 65536"/>
                <a:gd name="T11" fmla="*/ 0 60000 65536"/>
                <a:gd name="T12" fmla="*/ 0 60000 65536"/>
                <a:gd name="T13" fmla="*/ 0 60000 65536"/>
                <a:gd name="T14" fmla="*/ 0 60000 65536"/>
                <a:gd name="T15" fmla="*/ 0 w 1949"/>
                <a:gd name="T16" fmla="*/ 0 h 662"/>
                <a:gd name="T17" fmla="*/ 1949 w 1949"/>
                <a:gd name="T18" fmla="*/ 662 h 662"/>
              </a:gdLst>
              <a:ahLst/>
              <a:cxnLst>
                <a:cxn ang="T10">
                  <a:pos x="T0" y="T1"/>
                </a:cxn>
                <a:cxn ang="T11">
                  <a:pos x="T2" y="T3"/>
                </a:cxn>
                <a:cxn ang="T12">
                  <a:pos x="T4" y="T5"/>
                </a:cxn>
                <a:cxn ang="T13">
                  <a:pos x="T6" y="T7"/>
                </a:cxn>
                <a:cxn ang="T14">
                  <a:pos x="T8" y="T9"/>
                </a:cxn>
              </a:cxnLst>
              <a:rect l="T15" t="T16" r="T17" b="T18"/>
              <a:pathLst>
                <a:path w="1949" h="662">
                  <a:moveTo>
                    <a:pt x="0" y="609"/>
                  </a:moveTo>
                  <a:cubicBezTo>
                    <a:pt x="88" y="448"/>
                    <a:pt x="177" y="287"/>
                    <a:pt x="328" y="199"/>
                  </a:cubicBezTo>
                  <a:cubicBezTo>
                    <a:pt x="478" y="110"/>
                    <a:pt x="714" y="0"/>
                    <a:pt x="903" y="76"/>
                  </a:cubicBezTo>
                  <a:cubicBezTo>
                    <a:pt x="1091" y="151"/>
                    <a:pt x="1282" y="638"/>
                    <a:pt x="1457" y="650"/>
                  </a:cubicBezTo>
                  <a:cubicBezTo>
                    <a:pt x="1631" y="662"/>
                    <a:pt x="1866" y="233"/>
                    <a:pt x="1949" y="14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58" name="Oval 6">
              <a:extLst>
                <a:ext uri="{FF2B5EF4-FFF2-40B4-BE49-F238E27FC236}">
                  <a16:creationId xmlns:a16="http://schemas.microsoft.com/office/drawing/2014/main" id="{99F15D5B-6B1F-4B36-BFB5-BBBB15D9DE49}"/>
                </a:ext>
              </a:extLst>
            </p:cNvPr>
            <p:cNvSpPr>
              <a:spLocks noChangeArrowheads="1"/>
            </p:cNvSpPr>
            <p:nvPr/>
          </p:nvSpPr>
          <p:spPr bwMode="auto">
            <a:xfrm>
              <a:off x="1672" y="2718"/>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59" name="Oval 7">
              <a:extLst>
                <a:ext uri="{FF2B5EF4-FFF2-40B4-BE49-F238E27FC236}">
                  <a16:creationId xmlns:a16="http://schemas.microsoft.com/office/drawing/2014/main" id="{545132C6-371F-42CC-9D95-DC4C04DBC20C}"/>
                </a:ext>
              </a:extLst>
            </p:cNvPr>
            <p:cNvSpPr>
              <a:spLocks noChangeArrowheads="1"/>
            </p:cNvSpPr>
            <p:nvPr/>
          </p:nvSpPr>
          <p:spPr bwMode="auto">
            <a:xfrm>
              <a:off x="3623" y="2261"/>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0" name="Oval 8">
              <a:extLst>
                <a:ext uri="{FF2B5EF4-FFF2-40B4-BE49-F238E27FC236}">
                  <a16:creationId xmlns:a16="http://schemas.microsoft.com/office/drawing/2014/main" id="{632A247C-53A5-4294-9CCE-8E8CB8110D3C}"/>
                </a:ext>
              </a:extLst>
            </p:cNvPr>
            <p:cNvSpPr>
              <a:spLocks noChangeArrowheads="1"/>
            </p:cNvSpPr>
            <p:nvPr/>
          </p:nvSpPr>
          <p:spPr bwMode="auto">
            <a:xfrm>
              <a:off x="2034" y="1932"/>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1" name="Oval 9">
              <a:extLst>
                <a:ext uri="{FF2B5EF4-FFF2-40B4-BE49-F238E27FC236}">
                  <a16:creationId xmlns:a16="http://schemas.microsoft.com/office/drawing/2014/main" id="{A5A8C337-3FAD-489D-9786-000BD5307E49}"/>
                </a:ext>
              </a:extLst>
            </p:cNvPr>
            <p:cNvSpPr>
              <a:spLocks noChangeArrowheads="1"/>
            </p:cNvSpPr>
            <p:nvPr/>
          </p:nvSpPr>
          <p:spPr bwMode="auto">
            <a:xfrm>
              <a:off x="3043" y="2941"/>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3556" name="Rectangle 13">
            <a:extLst>
              <a:ext uri="{FF2B5EF4-FFF2-40B4-BE49-F238E27FC236}">
                <a16:creationId xmlns:a16="http://schemas.microsoft.com/office/drawing/2014/main" id="{33B39C75-2CC1-4BC2-968D-69CB2C1BB2D0}"/>
              </a:ext>
            </a:extLst>
          </p:cNvPr>
          <p:cNvSpPr>
            <a:spLocks noGrp="1" noChangeArrowheads="1"/>
          </p:cNvSpPr>
          <p:nvPr>
            <p:ph type="body" idx="1"/>
          </p:nvPr>
        </p:nvSpPr>
        <p:spPr bwMode="auto">
          <a:xfrm>
            <a:off x="669925" y="1438275"/>
            <a:ext cx="8718550" cy="2039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Font typeface="Wingdings" panose="05000000000000000000" pitchFamily="2" charset="2"/>
              <a:buNone/>
            </a:pPr>
            <a:r>
              <a:rPr lang="zh-CN" altLang="en-US" dirty="0"/>
              <a:t>逼近样条曲线，通过第一个和最后一个控制点，起始处和终点处切线两个控制点边线</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 calcmode="lin" valueType="num">
                                      <p:cBhvr additive="base">
                                        <p:cTn id="7" dur="500" fill="hold"/>
                                        <p:tgtEl>
                                          <p:spTgt spid="235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3555"/>
                                        </p:tgtEl>
                                        <p:attrNameLst>
                                          <p:attrName>style.visibility</p:attrName>
                                        </p:attrNameLst>
                                      </p:cBhvr>
                                      <p:to>
                                        <p:strVal val="visible"/>
                                      </p:to>
                                    </p:set>
                                    <p:animEffect transition="in" filter="wipe(left)">
                                      <p:cBhvr>
                                        <p:cTn id="12"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A7EE33-6F47-43F2-8CDE-304661145E28}"/>
              </a:ext>
            </a:extLst>
          </p:cNvPr>
          <p:cNvSpPr txBox="1"/>
          <p:nvPr/>
        </p:nvSpPr>
        <p:spPr>
          <a:xfrm>
            <a:off x="276225" y="1293912"/>
            <a:ext cx="9505949" cy="4749442"/>
          </a:xfrm>
          <a:prstGeom prst="rect">
            <a:avLst/>
          </a:prstGeom>
          <a:noFill/>
        </p:spPr>
        <p:txBody>
          <a:bodyPr wrap="square" lIns="0" tIns="0" rIns="0" bIns="0">
            <a:spAutoFit/>
          </a:bodyPr>
          <a:lstStyle/>
          <a:p>
            <a:pPr marL="571500" indent="-571500" fontAlgn="auto">
              <a:lnSpc>
                <a:spcPct val="120000"/>
              </a:lnSpc>
              <a:spcBef>
                <a:spcPts val="600"/>
              </a:spcBef>
              <a:spcAft>
                <a:spcPts val="0"/>
              </a:spcAft>
              <a:buFont typeface="Wingdings" panose="05000000000000000000" pitchFamily="2" charset="2"/>
              <a:buChar char="Ø"/>
              <a:defRPr/>
            </a:pPr>
            <a:r>
              <a:rPr lang="en-US" altLang="zh-CN" sz="3600" b="1" dirty="0">
                <a:latin typeface="Times New Roman"/>
                <a:ea typeface="+mn-ea"/>
              </a:rPr>
              <a:t>Given a time </a:t>
            </a:r>
            <a:r>
              <a:rPr lang="en-US" altLang="zh-CN" sz="3600" b="1" dirty="0">
                <a:solidFill>
                  <a:srgbClr val="FF0000"/>
                </a:solidFill>
                <a:latin typeface="Times New Roman"/>
              </a:rPr>
              <a:t>t</a:t>
            </a:r>
            <a:r>
              <a:rPr lang="en-US" altLang="zh-CN" sz="3600" b="1" i="1" dirty="0">
                <a:latin typeface="Times New Roman"/>
                <a:ea typeface="+mn-ea"/>
              </a:rPr>
              <a:t>, </a:t>
            </a:r>
            <a:r>
              <a:rPr lang="en-US" altLang="zh-CN" sz="3600" b="1" dirty="0">
                <a:solidFill>
                  <a:srgbClr val="FF0000"/>
                </a:solidFill>
                <a:latin typeface="Times New Roman"/>
                <a:ea typeface="+mn-ea"/>
              </a:rPr>
              <a:t>lookup</a:t>
            </a:r>
            <a:r>
              <a:rPr lang="en-US" altLang="zh-CN" sz="3600" b="1" dirty="0">
                <a:latin typeface="Times New Roman"/>
                <a:ea typeface="+mn-ea"/>
              </a:rPr>
              <a:t> the corresponding </a:t>
            </a:r>
            <a:r>
              <a:rPr lang="en-US" altLang="zh-CN" sz="3600" b="1" dirty="0">
                <a:latin typeface="Times New Roman"/>
              </a:rPr>
              <a:t>arclength </a:t>
            </a:r>
            <a:r>
              <a:rPr lang="en-US" altLang="zh-CN" sz="3600" b="1" i="1" dirty="0">
                <a:solidFill>
                  <a:srgbClr val="FF0000"/>
                </a:solidFill>
                <a:latin typeface="Times New Roman"/>
              </a:rPr>
              <a:t>S</a:t>
            </a:r>
            <a:r>
              <a:rPr lang="en-US" altLang="zh-CN" sz="3600" b="1" i="1" dirty="0">
                <a:latin typeface="Times New Roman"/>
              </a:rPr>
              <a:t> </a:t>
            </a:r>
            <a:r>
              <a:rPr lang="en-US" altLang="zh-CN" sz="3600" b="1" dirty="0">
                <a:latin typeface="Times New Roman"/>
              </a:rPr>
              <a:t>in the speed curve</a:t>
            </a:r>
          </a:p>
          <a:p>
            <a:pPr marL="571500" indent="-571500" fontAlgn="auto">
              <a:lnSpc>
                <a:spcPct val="120000"/>
              </a:lnSpc>
              <a:spcBef>
                <a:spcPts val="600"/>
              </a:spcBef>
              <a:spcAft>
                <a:spcPts val="0"/>
              </a:spcAft>
              <a:buFont typeface="Wingdings" panose="05000000000000000000" pitchFamily="2" charset="2"/>
              <a:buChar char="Ø"/>
              <a:defRPr/>
            </a:pPr>
            <a:r>
              <a:rPr lang="en-US" altLang="zh-CN" sz="3600" b="1" dirty="0">
                <a:latin typeface="Times New Roman"/>
              </a:rPr>
              <a:t>For </a:t>
            </a:r>
            <a:r>
              <a:rPr lang="en-US" altLang="zh-CN" sz="3600" b="1" i="1" dirty="0">
                <a:solidFill>
                  <a:srgbClr val="FF0000"/>
                </a:solidFill>
                <a:latin typeface="Times New Roman"/>
              </a:rPr>
              <a:t>S</a:t>
            </a:r>
            <a:r>
              <a:rPr lang="en-US" altLang="zh-CN" sz="3600" b="1" i="1" dirty="0">
                <a:latin typeface="Times New Roman"/>
              </a:rPr>
              <a:t>, </a:t>
            </a:r>
            <a:r>
              <a:rPr lang="en-US" altLang="zh-CN" sz="3600" b="1" dirty="0">
                <a:solidFill>
                  <a:srgbClr val="FF0000"/>
                </a:solidFill>
                <a:latin typeface="Times New Roman"/>
              </a:rPr>
              <a:t>look up </a:t>
            </a:r>
            <a:r>
              <a:rPr lang="en-US" altLang="zh-CN" sz="3600" b="1" dirty="0">
                <a:latin typeface="Times New Roman"/>
              </a:rPr>
              <a:t>the corresponding value of </a:t>
            </a:r>
            <a:r>
              <a:rPr lang="en-US" altLang="zh-CN" sz="3600" b="1" dirty="0">
                <a:solidFill>
                  <a:srgbClr val="FF0000"/>
                </a:solidFill>
                <a:latin typeface="Times New Roman"/>
              </a:rPr>
              <a:t>u</a:t>
            </a:r>
            <a:r>
              <a:rPr lang="en-US" altLang="zh-CN" sz="3600" b="1" dirty="0">
                <a:latin typeface="Times New Roman"/>
              </a:rPr>
              <a:t> in the </a:t>
            </a:r>
            <a:r>
              <a:rPr lang="en-US" altLang="zh-CN" sz="3600" b="1" dirty="0">
                <a:solidFill>
                  <a:srgbClr val="FF0000"/>
                </a:solidFill>
                <a:latin typeface="Times New Roman"/>
              </a:rPr>
              <a:t>reparameterization</a:t>
            </a:r>
            <a:r>
              <a:rPr lang="en-US" altLang="zh-CN" sz="3600" b="1" dirty="0">
                <a:latin typeface="Times New Roman"/>
              </a:rPr>
              <a:t> table</a:t>
            </a:r>
          </a:p>
          <a:p>
            <a:pPr marL="571500" indent="-571500" fontAlgn="auto">
              <a:lnSpc>
                <a:spcPct val="120000"/>
              </a:lnSpc>
              <a:spcBef>
                <a:spcPts val="600"/>
              </a:spcBef>
              <a:spcAft>
                <a:spcPts val="0"/>
              </a:spcAft>
              <a:buFont typeface="Wingdings" panose="05000000000000000000" pitchFamily="2" charset="2"/>
              <a:buChar char="Ø"/>
              <a:tabLst>
                <a:tab pos="393700" algn="l"/>
              </a:tabLst>
              <a:defRPr/>
            </a:pPr>
            <a:r>
              <a:rPr lang="en-US" altLang="zh-CN" sz="3600" b="1" dirty="0">
                <a:latin typeface="Times New Roman"/>
              </a:rPr>
              <a:t>Evaluate the curve at </a:t>
            </a:r>
            <a:r>
              <a:rPr lang="en-US" altLang="zh-CN" sz="3600" b="1" dirty="0">
                <a:solidFill>
                  <a:srgbClr val="FF0000"/>
                </a:solidFill>
                <a:latin typeface="Times New Roman"/>
              </a:rPr>
              <a:t>u</a:t>
            </a:r>
            <a:r>
              <a:rPr lang="en-US" altLang="zh-CN" sz="3600" b="1" dirty="0">
                <a:latin typeface="Times New Roman"/>
              </a:rPr>
              <a:t> to obtain the correct </a:t>
            </a:r>
            <a:r>
              <a:rPr lang="en-US" altLang="zh-CN" sz="3600" b="1" dirty="0">
                <a:solidFill>
                  <a:srgbClr val="FF0000"/>
                </a:solidFill>
                <a:latin typeface="Times New Roman"/>
              </a:rPr>
              <a:t>interpolated position </a:t>
            </a:r>
            <a:r>
              <a:rPr lang="en-US" altLang="zh-CN" sz="3600" b="1" dirty="0">
                <a:latin typeface="Times New Roman"/>
              </a:rPr>
              <a:t>for the animated object for the given time </a:t>
            </a:r>
            <a:r>
              <a:rPr lang="en-US" altLang="zh-CN" sz="3600" b="1" i="1" dirty="0">
                <a:latin typeface="Times New Roman"/>
              </a:rPr>
              <a:t>t</a:t>
            </a:r>
            <a:endParaRPr lang="zh-CN" altLang="en-US" sz="3600" b="1" dirty="0">
              <a:latin typeface="Times New Roman"/>
              <a:ea typeface="+mn-ea"/>
            </a:endParaRPr>
          </a:p>
        </p:txBody>
      </p:sp>
      <p:sp>
        <p:nvSpPr>
          <p:cNvPr id="56327" name="标题 13">
            <a:extLst>
              <a:ext uri="{FF2B5EF4-FFF2-40B4-BE49-F238E27FC236}">
                <a16:creationId xmlns:a16="http://schemas.microsoft.com/office/drawing/2014/main" id="{51C97A30-BCBA-4D99-8A63-AD820664A748}"/>
              </a:ext>
            </a:extLst>
          </p:cNvPr>
          <p:cNvSpPr>
            <a:spLocks noGrp="1"/>
          </p:cNvSpPr>
          <p:nvPr>
            <p:ph type="title"/>
          </p:nvPr>
        </p:nvSpPr>
        <p:spPr/>
        <p:txBody>
          <a:bodyPr/>
          <a:lstStyle/>
          <a:p>
            <a:pPr eaLnBrk="1" hangingPunct="1"/>
            <a:r>
              <a:rPr lang="en-US" altLang="zh-CN"/>
              <a:t>Speed control recipe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3">
            <a:extLst>
              <a:ext uri="{FF2B5EF4-FFF2-40B4-BE49-F238E27FC236}">
                <a16:creationId xmlns:a16="http://schemas.microsoft.com/office/drawing/2014/main" id="{C4F8B811-4BBE-42F0-8957-67B90C741211}"/>
              </a:ext>
            </a:extLst>
          </p:cNvPr>
          <p:cNvSpPr>
            <a:spLocks noGrp="1"/>
          </p:cNvSpPr>
          <p:nvPr>
            <p:ph type="title"/>
          </p:nvPr>
        </p:nvSpPr>
        <p:spPr/>
        <p:txBody>
          <a:bodyPr/>
          <a:lstStyle/>
          <a:p>
            <a:pPr eaLnBrk="1" hangingPunct="1"/>
            <a:r>
              <a:rPr lang="zh-CN" altLang="en-US"/>
              <a:t>总结</a:t>
            </a:r>
          </a:p>
        </p:txBody>
      </p:sp>
      <p:sp>
        <p:nvSpPr>
          <p:cNvPr id="11" name="TextBox 10">
            <a:extLst>
              <a:ext uri="{FF2B5EF4-FFF2-40B4-BE49-F238E27FC236}">
                <a16:creationId xmlns:a16="http://schemas.microsoft.com/office/drawing/2014/main" id="{186B18D6-0A08-4CD5-9D0F-74F0EA0ED17D}"/>
              </a:ext>
            </a:extLst>
          </p:cNvPr>
          <p:cNvSpPr txBox="1"/>
          <p:nvPr/>
        </p:nvSpPr>
        <p:spPr>
          <a:xfrm>
            <a:off x="1385888" y="1743075"/>
            <a:ext cx="5251450" cy="844550"/>
          </a:xfrm>
          <a:prstGeom prst="rect">
            <a:avLst/>
          </a:prstGeom>
          <a:noFill/>
        </p:spPr>
        <p:txBody>
          <a:bodyPr wrap="none" lIns="0" tIns="0" rIns="0" bIns="0">
            <a:spAutoFit/>
          </a:bodyPr>
          <a:lstStyle/>
          <a:p>
            <a:pPr>
              <a:lnSpc>
                <a:spcPts val="6917"/>
              </a:lnSpc>
              <a:defRPr/>
            </a:pPr>
            <a:r>
              <a:rPr lang="en-US" altLang="zh-CN" sz="5325" dirty="0">
                <a:latin typeface="Times New Roman"/>
              </a:rPr>
              <a:t>In-between frames</a:t>
            </a:r>
            <a:endParaRPr lang="zh-CN" altLang="en-US" sz="5325" dirty="0">
              <a:latin typeface="Times New Roman"/>
            </a:endParaRPr>
          </a:p>
        </p:txBody>
      </p:sp>
      <p:sp>
        <p:nvSpPr>
          <p:cNvPr id="57348" name="TextBox 11">
            <a:extLst>
              <a:ext uri="{FF2B5EF4-FFF2-40B4-BE49-F238E27FC236}">
                <a16:creationId xmlns:a16="http://schemas.microsoft.com/office/drawing/2014/main" id="{F7B638EB-B1EC-4EA0-AA16-D25613D03451}"/>
              </a:ext>
            </a:extLst>
          </p:cNvPr>
          <p:cNvSpPr txBox="1">
            <a:spLocks noChangeArrowheads="1"/>
          </p:cNvSpPr>
          <p:nvPr/>
        </p:nvSpPr>
        <p:spPr bwMode="auto">
          <a:xfrm>
            <a:off x="2100263" y="3100388"/>
            <a:ext cx="4283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125"/>
              </a:lnSpc>
            </a:pPr>
            <a:r>
              <a:rPr lang="en-US" altLang="zh-CN" sz="3600" b="1">
                <a:latin typeface="Times New Roman" panose="02020603050405020304" pitchFamily="18" charset="0"/>
              </a:rPr>
              <a:t>• </a:t>
            </a:r>
            <a:r>
              <a:rPr lang="en-US" altLang="zh-CN" sz="3600" b="1">
                <a:solidFill>
                  <a:srgbClr val="FF0000"/>
                </a:solidFill>
                <a:latin typeface="Times New Roman" panose="02020603050405020304" pitchFamily="18" charset="0"/>
              </a:rPr>
              <a:t>Linear</a:t>
            </a:r>
            <a:r>
              <a:rPr lang="en-US" altLang="zh-CN" sz="3600" b="1">
                <a:latin typeface="Times New Roman" panose="02020603050405020304" pitchFamily="18" charset="0"/>
              </a:rPr>
              <a:t> interpolation</a:t>
            </a:r>
            <a:endParaRPr lang="zh-CN" altLang="en-US" sz="3600" b="1">
              <a:latin typeface="Times New Roman" panose="02020603050405020304" pitchFamily="18" charset="0"/>
            </a:endParaRPr>
          </a:p>
        </p:txBody>
      </p:sp>
      <p:sp>
        <p:nvSpPr>
          <p:cNvPr id="57349" name="TextBox 12">
            <a:extLst>
              <a:ext uri="{FF2B5EF4-FFF2-40B4-BE49-F238E27FC236}">
                <a16:creationId xmlns:a16="http://schemas.microsoft.com/office/drawing/2014/main" id="{79328A97-DE13-422C-9EF8-74707D7F58BB}"/>
              </a:ext>
            </a:extLst>
          </p:cNvPr>
          <p:cNvSpPr txBox="1">
            <a:spLocks noChangeArrowheads="1"/>
          </p:cNvSpPr>
          <p:nvPr/>
        </p:nvSpPr>
        <p:spPr bwMode="auto">
          <a:xfrm>
            <a:off x="2100263" y="3886200"/>
            <a:ext cx="53562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125"/>
              </a:lnSpc>
            </a:pPr>
            <a:r>
              <a:rPr lang="en-US" altLang="zh-CN" sz="3600" b="1">
                <a:latin typeface="Times New Roman" panose="02020603050405020304" pitchFamily="18" charset="0"/>
              </a:rPr>
              <a:t>• </a:t>
            </a:r>
            <a:r>
              <a:rPr lang="en-US" altLang="zh-CN" sz="3600" b="1">
                <a:solidFill>
                  <a:srgbClr val="FF0000"/>
                </a:solidFill>
                <a:latin typeface="Times New Roman" panose="02020603050405020304" pitchFamily="18" charset="0"/>
              </a:rPr>
              <a:t>Cubic</a:t>
            </a:r>
            <a:r>
              <a:rPr lang="en-US" altLang="zh-CN" sz="3600" b="1">
                <a:latin typeface="Times New Roman" panose="02020603050405020304" pitchFamily="18" charset="0"/>
              </a:rPr>
              <a:t> curve interpolation</a:t>
            </a:r>
            <a:endParaRPr lang="zh-CN" altLang="en-US" sz="3600" b="1">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B94F951-AFEF-40D9-96C5-EE5806AE2B37}"/>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3. B-Spline / NURBS</a:t>
            </a:r>
            <a:r>
              <a:rPr lang="en-US" altLang="zh-CN">
                <a:latin typeface="Times New Roman" panose="02020603050405020304" pitchFamily="18" charset="0"/>
                <a:cs typeface="Times New Roman" panose="02020603050405020304" pitchFamily="18" charset="0"/>
              </a:rPr>
              <a:t>曲线</a:t>
            </a:r>
            <a:endParaRPr lang="zh-CN" altLang="en-US">
              <a:latin typeface="Times New Roman" panose="02020603050405020304" pitchFamily="18" charset="0"/>
              <a:cs typeface="Times New Roman" panose="02020603050405020304" pitchFamily="18" charset="0"/>
            </a:endParaRPr>
          </a:p>
        </p:txBody>
      </p:sp>
      <p:grpSp>
        <p:nvGrpSpPr>
          <p:cNvPr id="24579" name="Group 13">
            <a:extLst>
              <a:ext uri="{FF2B5EF4-FFF2-40B4-BE49-F238E27FC236}">
                <a16:creationId xmlns:a16="http://schemas.microsoft.com/office/drawing/2014/main" id="{B6124AEE-C2FD-4DE1-B9CA-F21B6E06019D}"/>
              </a:ext>
            </a:extLst>
          </p:cNvPr>
          <p:cNvGrpSpPr>
            <a:grpSpLocks/>
          </p:cNvGrpSpPr>
          <p:nvPr/>
        </p:nvGrpSpPr>
        <p:grpSpPr bwMode="auto">
          <a:xfrm>
            <a:off x="1068388" y="3670300"/>
            <a:ext cx="8110537" cy="2492375"/>
            <a:chOff x="1087" y="1714"/>
            <a:chExt cx="2981" cy="889"/>
          </a:xfrm>
        </p:grpSpPr>
        <p:sp>
          <p:nvSpPr>
            <p:cNvPr id="24581" name="Oval 6">
              <a:extLst>
                <a:ext uri="{FF2B5EF4-FFF2-40B4-BE49-F238E27FC236}">
                  <a16:creationId xmlns:a16="http://schemas.microsoft.com/office/drawing/2014/main" id="{E4FB3A2A-CC59-4B80-AA67-CC927E5A9204}"/>
                </a:ext>
              </a:extLst>
            </p:cNvPr>
            <p:cNvSpPr>
              <a:spLocks noChangeArrowheads="1"/>
            </p:cNvSpPr>
            <p:nvPr/>
          </p:nvSpPr>
          <p:spPr bwMode="auto">
            <a:xfrm>
              <a:off x="1849" y="2315"/>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2" name="Oval 7">
              <a:extLst>
                <a:ext uri="{FF2B5EF4-FFF2-40B4-BE49-F238E27FC236}">
                  <a16:creationId xmlns:a16="http://schemas.microsoft.com/office/drawing/2014/main" id="{2C9E8CFD-D2A8-4FC2-8967-E90A66C43D1E}"/>
                </a:ext>
              </a:extLst>
            </p:cNvPr>
            <p:cNvSpPr>
              <a:spLocks noChangeArrowheads="1"/>
            </p:cNvSpPr>
            <p:nvPr/>
          </p:nvSpPr>
          <p:spPr bwMode="auto">
            <a:xfrm>
              <a:off x="2477" y="1714"/>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3" name="Oval 8">
              <a:extLst>
                <a:ext uri="{FF2B5EF4-FFF2-40B4-BE49-F238E27FC236}">
                  <a16:creationId xmlns:a16="http://schemas.microsoft.com/office/drawing/2014/main" id="{C85609C9-1341-4579-8C93-A84BCF30CC34}"/>
                </a:ext>
              </a:extLst>
            </p:cNvPr>
            <p:cNvSpPr>
              <a:spLocks noChangeArrowheads="1"/>
            </p:cNvSpPr>
            <p:nvPr/>
          </p:nvSpPr>
          <p:spPr bwMode="auto">
            <a:xfrm>
              <a:off x="3107" y="1933"/>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4" name="Oval 9">
              <a:extLst>
                <a:ext uri="{FF2B5EF4-FFF2-40B4-BE49-F238E27FC236}">
                  <a16:creationId xmlns:a16="http://schemas.microsoft.com/office/drawing/2014/main" id="{3CC31792-FEE7-4313-8784-A70209DE2BE2}"/>
                </a:ext>
              </a:extLst>
            </p:cNvPr>
            <p:cNvSpPr>
              <a:spLocks noChangeArrowheads="1"/>
            </p:cNvSpPr>
            <p:nvPr/>
          </p:nvSpPr>
          <p:spPr bwMode="auto">
            <a:xfrm>
              <a:off x="3254" y="2480"/>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5" name="Oval 10">
              <a:extLst>
                <a:ext uri="{FF2B5EF4-FFF2-40B4-BE49-F238E27FC236}">
                  <a16:creationId xmlns:a16="http://schemas.microsoft.com/office/drawing/2014/main" id="{AB20069A-6A67-49C2-A308-A7706D4F62A0}"/>
                </a:ext>
              </a:extLst>
            </p:cNvPr>
            <p:cNvSpPr>
              <a:spLocks noChangeArrowheads="1"/>
            </p:cNvSpPr>
            <p:nvPr/>
          </p:nvSpPr>
          <p:spPr bwMode="auto">
            <a:xfrm>
              <a:off x="3945" y="2095"/>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6" name="Oval 11">
              <a:extLst>
                <a:ext uri="{FF2B5EF4-FFF2-40B4-BE49-F238E27FC236}">
                  <a16:creationId xmlns:a16="http://schemas.microsoft.com/office/drawing/2014/main" id="{3F0ED0E5-03C1-4236-B807-9DF5280E44FB}"/>
                </a:ext>
              </a:extLst>
            </p:cNvPr>
            <p:cNvSpPr>
              <a:spLocks noChangeArrowheads="1"/>
            </p:cNvSpPr>
            <p:nvPr/>
          </p:nvSpPr>
          <p:spPr bwMode="auto">
            <a:xfrm>
              <a:off x="1087" y="2006"/>
              <a:ext cx="123" cy="123"/>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7" name="Freeform 12">
              <a:extLst>
                <a:ext uri="{FF2B5EF4-FFF2-40B4-BE49-F238E27FC236}">
                  <a16:creationId xmlns:a16="http://schemas.microsoft.com/office/drawing/2014/main" id="{A05C1369-D7FF-4E50-B610-1E211371033A}"/>
                </a:ext>
              </a:extLst>
            </p:cNvPr>
            <p:cNvSpPr>
              <a:spLocks/>
            </p:cNvSpPr>
            <p:nvPr/>
          </p:nvSpPr>
          <p:spPr bwMode="auto">
            <a:xfrm>
              <a:off x="1288" y="1903"/>
              <a:ext cx="2451" cy="491"/>
            </a:xfrm>
            <a:custGeom>
              <a:avLst/>
              <a:gdLst>
                <a:gd name="T0" fmla="*/ 0 w 2451"/>
                <a:gd name="T1" fmla="*/ 353 h 491"/>
                <a:gd name="T2" fmla="*/ 441 w 2451"/>
                <a:gd name="T3" fmla="*/ 333 h 491"/>
                <a:gd name="T4" fmla="*/ 1025 w 2451"/>
                <a:gd name="T5" fmla="*/ 35 h 491"/>
                <a:gd name="T6" fmla="*/ 1487 w 2451"/>
                <a:gd name="T7" fmla="*/ 128 h 491"/>
                <a:gd name="T8" fmla="*/ 1948 w 2451"/>
                <a:gd name="T9" fmla="*/ 476 h 491"/>
                <a:gd name="T10" fmla="*/ 2451 w 2451"/>
                <a:gd name="T11" fmla="*/ 220 h 491"/>
                <a:gd name="T12" fmla="*/ 0 60000 65536"/>
                <a:gd name="T13" fmla="*/ 0 60000 65536"/>
                <a:gd name="T14" fmla="*/ 0 60000 65536"/>
                <a:gd name="T15" fmla="*/ 0 60000 65536"/>
                <a:gd name="T16" fmla="*/ 0 60000 65536"/>
                <a:gd name="T17" fmla="*/ 0 60000 65536"/>
                <a:gd name="T18" fmla="*/ 0 w 2451"/>
                <a:gd name="T19" fmla="*/ 0 h 491"/>
                <a:gd name="T20" fmla="*/ 2451 w 2451"/>
                <a:gd name="T21" fmla="*/ 491 h 491"/>
              </a:gdLst>
              <a:ahLst/>
              <a:cxnLst>
                <a:cxn ang="T12">
                  <a:pos x="T0" y="T1"/>
                </a:cxn>
                <a:cxn ang="T13">
                  <a:pos x="T2" y="T3"/>
                </a:cxn>
                <a:cxn ang="T14">
                  <a:pos x="T4" y="T5"/>
                </a:cxn>
                <a:cxn ang="T15">
                  <a:pos x="T6" y="T7"/>
                </a:cxn>
                <a:cxn ang="T16">
                  <a:pos x="T8" y="T9"/>
                </a:cxn>
                <a:cxn ang="T17">
                  <a:pos x="T10" y="T11"/>
                </a:cxn>
              </a:cxnLst>
              <a:rect l="T18" t="T19" r="T20" b="T21"/>
              <a:pathLst>
                <a:path w="2451" h="491">
                  <a:moveTo>
                    <a:pt x="0" y="353"/>
                  </a:moveTo>
                  <a:cubicBezTo>
                    <a:pt x="135" y="369"/>
                    <a:pt x="270" y="385"/>
                    <a:pt x="441" y="333"/>
                  </a:cubicBezTo>
                  <a:cubicBezTo>
                    <a:pt x="611" y="280"/>
                    <a:pt x="850" y="69"/>
                    <a:pt x="1025" y="35"/>
                  </a:cubicBezTo>
                  <a:cubicBezTo>
                    <a:pt x="1199" y="0"/>
                    <a:pt x="1333" y="54"/>
                    <a:pt x="1487" y="128"/>
                  </a:cubicBezTo>
                  <a:cubicBezTo>
                    <a:pt x="1640" y="201"/>
                    <a:pt x="1787" y="460"/>
                    <a:pt x="1948" y="476"/>
                  </a:cubicBezTo>
                  <a:cubicBezTo>
                    <a:pt x="2108" y="491"/>
                    <a:pt x="2279" y="355"/>
                    <a:pt x="2451" y="22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4580" name="Rectangle 14">
            <a:extLst>
              <a:ext uri="{FF2B5EF4-FFF2-40B4-BE49-F238E27FC236}">
                <a16:creationId xmlns:a16="http://schemas.microsoft.com/office/drawing/2014/main" id="{0D05F64E-52F5-48E6-868C-1DB93FDB1AD2}"/>
              </a:ext>
            </a:extLst>
          </p:cNvPr>
          <p:cNvSpPr>
            <a:spLocks noGrp="1" noChangeArrowheads="1"/>
          </p:cNvSpPr>
          <p:nvPr>
            <p:ph type="body" idx="1"/>
          </p:nvPr>
        </p:nvSpPr>
        <p:spPr bwMode="auto">
          <a:xfrm>
            <a:off x="669925" y="1293813"/>
            <a:ext cx="8718550" cy="2039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Font typeface="Wingdings" panose="05000000000000000000" pitchFamily="2" charset="2"/>
              <a:buNone/>
            </a:pPr>
            <a:r>
              <a:rPr lang="zh-CN" altLang="en-US" dirty="0">
                <a:latin typeface="Times New Roman" panose="02020603050405020304" pitchFamily="18" charset="0"/>
                <a:cs typeface="Times New Roman" panose="02020603050405020304" pitchFamily="18" charset="0"/>
              </a:rPr>
              <a:t>逼近样条曲线，</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样条多项式次数可独立于控制点数目，允许局部控制曲线或曲面，比</a:t>
            </a:r>
            <a:r>
              <a:rPr lang="en-US" altLang="zh-CN" dirty="0">
                <a:latin typeface="Times New Roman" panose="02020603050405020304" pitchFamily="18" charset="0"/>
                <a:cs typeface="Times New Roman" panose="02020603050405020304" pitchFamily="18" charset="0"/>
              </a:rPr>
              <a:t>Bezier</a:t>
            </a:r>
            <a:r>
              <a:rPr lang="zh-CN" altLang="en-US" dirty="0">
                <a:latin typeface="Times New Roman" panose="02020603050405020304" pitchFamily="18" charset="0"/>
                <a:cs typeface="Times New Roman" panose="02020603050405020304" pitchFamily="18" charset="0"/>
              </a:rPr>
              <a:t>样条更复杂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 calcmode="lin" valueType="num">
                                      <p:cBhvr additive="base">
                                        <p:cTn id="7" dur="500" fill="hold"/>
                                        <p:tgtEl>
                                          <p:spTgt spid="245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4579"/>
                                        </p:tgtEl>
                                        <p:attrNameLst>
                                          <p:attrName>style.visibility</p:attrName>
                                        </p:attrNameLst>
                                      </p:cBhvr>
                                      <p:to>
                                        <p:strVal val="visible"/>
                                      </p:to>
                                    </p:set>
                                    <p:animEffect transition="in" filter="wipe(left)">
                                      <p:cBhvr>
                                        <p:cTn id="12"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8FD3858-0634-4B8A-ACF8-525DFF646FF8}"/>
              </a:ext>
            </a:extLst>
          </p:cNvPr>
          <p:cNvSpPr>
            <a:spLocks noGrp="1" noChangeArrowheads="1"/>
          </p:cNvSpPr>
          <p:nvPr>
            <p:ph type="title"/>
          </p:nvPr>
        </p:nvSpPr>
        <p:spPr/>
        <p:txBody>
          <a:bodyPr/>
          <a:lstStyle/>
          <a:p>
            <a:r>
              <a:rPr lang="zh-CN" altLang="en-US"/>
              <a:t>二、关键帧处理</a:t>
            </a:r>
          </a:p>
        </p:txBody>
      </p:sp>
      <p:sp>
        <p:nvSpPr>
          <p:cNvPr id="25603" name="Rectangle 3">
            <a:extLst>
              <a:ext uri="{FF2B5EF4-FFF2-40B4-BE49-F238E27FC236}">
                <a16:creationId xmlns:a16="http://schemas.microsoft.com/office/drawing/2014/main" id="{3B3392D6-8308-4823-B2E9-9A8B86922E29}"/>
              </a:ext>
            </a:extLst>
          </p:cNvPr>
          <p:cNvSpPr>
            <a:spLocks noGrp="1" noChangeArrowheads="1"/>
          </p:cNvSpPr>
          <p:nvPr>
            <p:ph type="body" idx="1"/>
          </p:nvPr>
        </p:nvSpPr>
        <p:spPr bwMode="auto">
          <a:xfrm>
            <a:off x="708025" y="1293813"/>
            <a:ext cx="8858250" cy="4951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buFont typeface="Wingdings" panose="05000000000000000000" pitchFamily="2" charset="2"/>
              <a:buChar char="Ø"/>
            </a:pPr>
            <a:r>
              <a:rPr lang="zh-CN" altLang="en-US" dirty="0"/>
              <a:t>逐帧动画是一种特殊的关键帧动画</a:t>
            </a:r>
          </a:p>
          <a:p>
            <a:pPr>
              <a:buFont typeface="Wingdings" panose="05000000000000000000" pitchFamily="2" charset="2"/>
              <a:buChar char="Ø"/>
            </a:pPr>
            <a:r>
              <a:rPr lang="zh-CN" altLang="en-US" dirty="0">
                <a:solidFill>
                  <a:srgbClr val="FF3300"/>
                </a:solidFill>
              </a:rPr>
              <a:t>逐帧动画</a:t>
            </a:r>
            <a:r>
              <a:rPr lang="zh-CN" altLang="en-US" dirty="0"/>
              <a:t>是传统的动画创建形式，又称为“帧</a:t>
            </a:r>
            <a:r>
              <a:rPr lang="en-US" altLang="zh-CN" dirty="0"/>
              <a:t>——</a:t>
            </a:r>
            <a:r>
              <a:rPr lang="zh-CN" altLang="en-US" dirty="0"/>
              <a:t>帧”动画</a:t>
            </a:r>
            <a:endParaRPr lang="en-US" altLang="zh-CN" dirty="0"/>
          </a:p>
          <a:p>
            <a:pPr>
              <a:buFont typeface="Wingdings" panose="05000000000000000000" pitchFamily="2" charset="2"/>
              <a:buChar char="Ø"/>
            </a:pPr>
            <a:r>
              <a:rPr lang="zh-CN" altLang="en-US" dirty="0"/>
              <a:t>特点是每一帧都是关键帧（由制作者创建），每一帧画面都有不同之处</a:t>
            </a:r>
            <a:endParaRPr lang="en-US" altLang="zh-CN" dirty="0"/>
          </a:p>
          <a:p>
            <a:pPr>
              <a:buFont typeface="Wingdings" panose="05000000000000000000" pitchFamily="2" charset="2"/>
              <a:buChar char="Ø"/>
            </a:pPr>
            <a:r>
              <a:rPr lang="zh-CN" altLang="en-US" dirty="0"/>
              <a:t>也可以说逐帧动画是由一个个密集的关键帧组成的复杂的动画。如：人走路、鸟飞翔、跳舞、奔跑等动作适合于用逐帧动画来制作</a:t>
            </a:r>
            <a:endParaRPr lang="zh-CN" altLang="en-US" dirty="0">
              <a:solidFill>
                <a:srgbClr val="003399"/>
              </a:solidFill>
            </a:endParaRPr>
          </a:p>
        </p:txBody>
      </p:sp>
      <p:pic>
        <p:nvPicPr>
          <p:cNvPr id="25604" name="Picture 4">
            <a:extLst>
              <a:ext uri="{FF2B5EF4-FFF2-40B4-BE49-F238E27FC236}">
                <a16:creationId xmlns:a16="http://schemas.microsoft.com/office/drawing/2014/main" id="{E4D5CDD9-599E-4556-8155-CAC6DDC85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213" y="5614988"/>
            <a:ext cx="13716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circle(in)">
                                      <p:cBhvr>
                                        <p:cTn id="7" dur="2000"/>
                                        <p:tgtEl>
                                          <p:spTgt spid="2560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603">
                                            <p:txEl>
                                              <p:pRg st="0" end="0"/>
                                            </p:txEl>
                                          </p:spTgt>
                                        </p:tgtEl>
                                        <p:attrNameLst>
                                          <p:attrName>style.visibility</p:attrName>
                                        </p:attrNameLst>
                                      </p:cBhvr>
                                      <p:to>
                                        <p:strVal val="visible"/>
                                      </p:to>
                                    </p:set>
                                    <p:animEffect transition="in" filter="fade">
                                      <p:cBhvr>
                                        <p:cTn id="12" dur="1000"/>
                                        <p:tgtEl>
                                          <p:spTgt spid="25603">
                                            <p:txEl>
                                              <p:pRg st="0" end="0"/>
                                            </p:txEl>
                                          </p:spTgt>
                                        </p:tgtEl>
                                      </p:cBhvr>
                                    </p:animEffect>
                                    <p:anim calcmode="lin" valueType="num">
                                      <p:cBhvr>
                                        <p:cTn id="13" dur="10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56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603">
                                            <p:txEl>
                                              <p:pRg st="1" end="1"/>
                                            </p:txEl>
                                          </p:spTgt>
                                        </p:tgtEl>
                                        <p:attrNameLst>
                                          <p:attrName>style.visibility</p:attrName>
                                        </p:attrNameLst>
                                      </p:cBhvr>
                                      <p:to>
                                        <p:strVal val="visible"/>
                                      </p:to>
                                    </p:set>
                                    <p:animEffect transition="in" filter="fade">
                                      <p:cBhvr>
                                        <p:cTn id="19" dur="1000"/>
                                        <p:tgtEl>
                                          <p:spTgt spid="25603">
                                            <p:txEl>
                                              <p:pRg st="1" end="1"/>
                                            </p:txEl>
                                          </p:spTgt>
                                        </p:tgtEl>
                                      </p:cBhvr>
                                    </p:animEffect>
                                    <p:anim calcmode="lin" valueType="num">
                                      <p:cBhvr>
                                        <p:cTn id="20" dur="10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56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5603">
                                            <p:txEl>
                                              <p:pRg st="2" end="2"/>
                                            </p:txEl>
                                          </p:spTgt>
                                        </p:tgtEl>
                                        <p:attrNameLst>
                                          <p:attrName>style.visibility</p:attrName>
                                        </p:attrNameLst>
                                      </p:cBhvr>
                                      <p:to>
                                        <p:strVal val="visible"/>
                                      </p:to>
                                    </p:set>
                                    <p:animEffect transition="in" filter="fade">
                                      <p:cBhvr>
                                        <p:cTn id="26" dur="1000"/>
                                        <p:tgtEl>
                                          <p:spTgt spid="25603">
                                            <p:txEl>
                                              <p:pRg st="2" end="2"/>
                                            </p:txEl>
                                          </p:spTgt>
                                        </p:tgtEl>
                                      </p:cBhvr>
                                    </p:animEffect>
                                    <p:anim calcmode="lin" valueType="num">
                                      <p:cBhvr>
                                        <p:cTn id="27" dur="10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56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5603">
                                            <p:txEl>
                                              <p:pRg st="3" end="3"/>
                                            </p:txEl>
                                          </p:spTgt>
                                        </p:tgtEl>
                                        <p:attrNameLst>
                                          <p:attrName>style.visibility</p:attrName>
                                        </p:attrNameLst>
                                      </p:cBhvr>
                                      <p:to>
                                        <p:strVal val="visible"/>
                                      </p:to>
                                    </p:set>
                                    <p:animEffect transition="in" filter="fade">
                                      <p:cBhvr>
                                        <p:cTn id="33" dur="1000"/>
                                        <p:tgtEl>
                                          <p:spTgt spid="25603">
                                            <p:txEl>
                                              <p:pRg st="3" end="3"/>
                                            </p:txEl>
                                          </p:spTgt>
                                        </p:tgtEl>
                                      </p:cBhvr>
                                    </p:animEffect>
                                    <p:anim calcmode="lin" valueType="num">
                                      <p:cBhvr>
                                        <p:cTn id="34" dur="10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560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FF8FCF18-1F61-4857-8D19-32EB0A56BC82}"/>
              </a:ext>
            </a:extLst>
          </p:cNvPr>
          <p:cNvSpPr>
            <a:spLocks noGrp="1" noChangeArrowheads="1"/>
          </p:cNvSpPr>
          <p:nvPr>
            <p:ph type="body" idx="1"/>
          </p:nvPr>
        </p:nvSpPr>
        <p:spPr bwMode="auto">
          <a:xfrm>
            <a:off x="708025" y="1293813"/>
            <a:ext cx="8550275" cy="466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buFont typeface="Wingdings" panose="05000000000000000000" pitchFamily="2" charset="2"/>
              <a:buChar char="Ø"/>
            </a:pPr>
            <a:r>
              <a:rPr lang="zh-CN" altLang="en-US" dirty="0">
                <a:latin typeface="Times New Roman" panose="02020603050405020304" pitchFamily="18" charset="0"/>
              </a:rPr>
              <a:t>关键帧概念来源于早期</a:t>
            </a:r>
            <a:r>
              <a:rPr lang="en-US" altLang="zh-CN" dirty="0">
                <a:latin typeface="Times New Roman" panose="02020603050405020304" pitchFamily="18" charset="0"/>
              </a:rPr>
              <a:t>Walt Disney</a:t>
            </a:r>
            <a:r>
              <a:rPr lang="zh-CN" altLang="en-US" dirty="0">
                <a:latin typeface="Times New Roman" panose="02020603050405020304" pitchFamily="18" charset="0"/>
              </a:rPr>
              <a:t>卡通画的制作。在早期的动画制作室，高级动画师设计卡通片中的关键帧，然后由助理动画师设计中间帧。</a:t>
            </a:r>
          </a:p>
          <a:p>
            <a:pPr>
              <a:buFont typeface="Wingdings" panose="05000000000000000000" pitchFamily="2" charset="2"/>
              <a:buChar char="Ø"/>
            </a:pPr>
            <a:endParaRPr lang="zh-CN" altLang="en-US" dirty="0">
              <a:latin typeface="Times New Roman" panose="02020603050405020304" pitchFamily="18" charset="0"/>
            </a:endParaRPr>
          </a:p>
          <a:p>
            <a:pPr>
              <a:buFont typeface="Wingdings" panose="05000000000000000000" pitchFamily="2" charset="2"/>
              <a:buChar char="Ø"/>
            </a:pPr>
            <a:r>
              <a:rPr lang="zh-CN" altLang="en-US" dirty="0">
                <a:latin typeface="Times New Roman" panose="02020603050405020304" pitchFamily="18" charset="0"/>
              </a:rPr>
              <a:t>关键帧技术最初仅仅用来</a:t>
            </a:r>
            <a:r>
              <a:rPr lang="zh-CN" altLang="en-US" dirty="0">
                <a:solidFill>
                  <a:srgbClr val="FF0000"/>
                </a:solidFill>
                <a:latin typeface="Times New Roman" panose="02020603050405020304" pitchFamily="18" charset="0"/>
              </a:rPr>
              <a:t>插值帧与帧</a:t>
            </a:r>
            <a:r>
              <a:rPr lang="zh-CN" altLang="en-US" dirty="0">
                <a:latin typeface="Times New Roman" panose="02020603050405020304" pitchFamily="18" charset="0"/>
              </a:rPr>
              <a:t>之间卡通画的</a:t>
            </a:r>
            <a:r>
              <a:rPr lang="zh-CN" altLang="en-US" dirty="0">
                <a:solidFill>
                  <a:srgbClr val="FF0000"/>
                </a:solidFill>
                <a:latin typeface="Times New Roman" panose="02020603050405020304" pitchFamily="18" charset="0"/>
              </a:rPr>
              <a:t>形状</a:t>
            </a:r>
            <a:r>
              <a:rPr lang="zh-CN" altLang="en-US" dirty="0">
                <a:latin typeface="Times New Roman" panose="02020603050405020304" pitchFamily="18" charset="0"/>
              </a:rPr>
              <a:t>，不久该技术发展成为可以用来插值影响</a:t>
            </a:r>
            <a:r>
              <a:rPr lang="zh-CN" altLang="en-US" dirty="0">
                <a:solidFill>
                  <a:srgbClr val="FF0000"/>
                </a:solidFill>
                <a:latin typeface="Times New Roman" panose="02020603050405020304" pitchFamily="18" charset="0"/>
              </a:rPr>
              <a:t>运动</a:t>
            </a:r>
            <a:r>
              <a:rPr lang="zh-CN" altLang="en-US" dirty="0">
                <a:latin typeface="Times New Roman" panose="02020603050405020304" pitchFamily="18" charset="0"/>
              </a:rPr>
              <a:t>的任何参数。</a:t>
            </a:r>
          </a:p>
        </p:txBody>
      </p:sp>
      <p:sp>
        <p:nvSpPr>
          <p:cNvPr id="26627" name="Rectangle 2">
            <a:extLst>
              <a:ext uri="{FF2B5EF4-FFF2-40B4-BE49-F238E27FC236}">
                <a16:creationId xmlns:a16="http://schemas.microsoft.com/office/drawing/2014/main" id="{E6FB3A57-EE3C-473B-9339-DAFE7BF3F928}"/>
              </a:ext>
            </a:extLst>
          </p:cNvPr>
          <p:cNvSpPr>
            <a:spLocks noGrp="1" noChangeArrowheads="1"/>
          </p:cNvSpPr>
          <p:nvPr>
            <p:ph type="title"/>
          </p:nvPr>
        </p:nvSpPr>
        <p:spPr/>
        <p:txBody>
          <a:bodyPr/>
          <a:lstStyle/>
          <a:p>
            <a:r>
              <a:rPr lang="zh-CN" altLang="en-US"/>
              <a:t>二、关键帧处理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fade">
                                      <p:cBhvr>
                                        <p:cTn id="7" dur="1000"/>
                                        <p:tgtEl>
                                          <p:spTgt spid="26626">
                                            <p:txEl>
                                              <p:pRg st="0" end="0"/>
                                            </p:txEl>
                                          </p:spTgt>
                                        </p:tgtEl>
                                      </p:cBhvr>
                                    </p:animEffect>
                                    <p:anim calcmode="lin" valueType="num">
                                      <p:cBhvr>
                                        <p:cTn id="8" dur="1000" fill="hold"/>
                                        <p:tgtEl>
                                          <p:spTgt spid="266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6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626">
                                            <p:txEl>
                                              <p:pRg st="2" end="2"/>
                                            </p:txEl>
                                          </p:spTgt>
                                        </p:tgtEl>
                                        <p:attrNameLst>
                                          <p:attrName>style.visibility</p:attrName>
                                        </p:attrNameLst>
                                      </p:cBhvr>
                                      <p:to>
                                        <p:strVal val="visible"/>
                                      </p:to>
                                    </p:set>
                                    <p:animEffect transition="in" filter="fade">
                                      <p:cBhvr>
                                        <p:cTn id="14" dur="1000"/>
                                        <p:tgtEl>
                                          <p:spTgt spid="26626">
                                            <p:txEl>
                                              <p:pRg st="2" end="2"/>
                                            </p:txEl>
                                          </p:spTgt>
                                        </p:tgtEl>
                                      </p:cBhvr>
                                    </p:animEffect>
                                    <p:anim calcmode="lin" valueType="num">
                                      <p:cBhvr>
                                        <p:cTn id="15" dur="1000" fill="hold"/>
                                        <p:tgtEl>
                                          <p:spTgt spid="2662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662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5">
            <a:extLst>
              <a:ext uri="{FF2B5EF4-FFF2-40B4-BE49-F238E27FC236}">
                <a16:creationId xmlns:a16="http://schemas.microsoft.com/office/drawing/2014/main" id="{87FC7D0F-FFDC-4E27-A147-41492764FC33}"/>
              </a:ext>
            </a:extLst>
          </p:cNvPr>
          <p:cNvSpPr txBox="1">
            <a:spLocks noChangeArrowheads="1"/>
          </p:cNvSpPr>
          <p:nvPr/>
        </p:nvSpPr>
        <p:spPr bwMode="auto">
          <a:xfrm>
            <a:off x="474662" y="2600325"/>
            <a:ext cx="9379074" cy="176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125"/>
              </a:lnSpc>
            </a:pPr>
            <a:r>
              <a:rPr lang="en-US" altLang="zh-CN" sz="3600" b="1" dirty="0">
                <a:latin typeface="Times New Roman" panose="02020603050405020304" pitchFamily="18" charset="0"/>
                <a:ea typeface="华文楷体" panose="02010600040101010101" pitchFamily="2" charset="-122"/>
              </a:rPr>
              <a:t>• Highly skilled animators draw the </a:t>
            </a:r>
            <a:r>
              <a:rPr lang="en-US" altLang="zh-CN" sz="3600" b="1" dirty="0">
                <a:solidFill>
                  <a:srgbClr val="FF0000"/>
                </a:solidFill>
                <a:latin typeface="Times New Roman" panose="02020603050405020304" pitchFamily="18" charset="0"/>
                <a:ea typeface="华文楷体" panose="02010600040101010101" pitchFamily="2" charset="-122"/>
              </a:rPr>
              <a:t>keyframes</a:t>
            </a:r>
          </a:p>
          <a:p>
            <a:pPr eaLnBrk="1" hangingPunct="1">
              <a:lnSpc>
                <a:spcPts val="1000"/>
              </a:lnSpc>
            </a:pPr>
            <a:endParaRPr lang="en-US" altLang="zh-CN" sz="3600" b="1" dirty="0">
              <a:latin typeface="Times New Roman" panose="02020603050405020304" pitchFamily="18" charset="0"/>
              <a:ea typeface="华文楷体" panose="02010600040101010101" pitchFamily="2" charset="-122"/>
            </a:endParaRPr>
          </a:p>
          <a:p>
            <a:pPr eaLnBrk="1" hangingPunct="1">
              <a:lnSpc>
                <a:spcPts val="1000"/>
              </a:lnSpc>
            </a:pPr>
            <a:endParaRPr lang="en-US" altLang="zh-CN" sz="3600" b="1" dirty="0">
              <a:latin typeface="Times New Roman" panose="02020603050405020304" pitchFamily="18" charset="0"/>
              <a:ea typeface="华文楷体" panose="02010600040101010101" pitchFamily="2" charset="-122"/>
            </a:endParaRPr>
          </a:p>
          <a:p>
            <a:pPr marL="273050" indent="-273050" eaLnBrk="1" hangingPunct="1"/>
            <a:r>
              <a:rPr lang="en-US" altLang="zh-CN" sz="3600" b="1" dirty="0">
                <a:latin typeface="Times New Roman" panose="02020603050405020304" pitchFamily="18" charset="0"/>
                <a:ea typeface="华文楷体" panose="02010600040101010101" pitchFamily="2" charset="-122"/>
              </a:rPr>
              <a:t>• Less skilled (lower paid) animators draw the </a:t>
            </a:r>
            <a:r>
              <a:rPr lang="en-US" altLang="zh-CN" sz="3600" b="1" dirty="0">
                <a:solidFill>
                  <a:srgbClr val="FF0000"/>
                </a:solidFill>
                <a:latin typeface="Times New Roman" panose="02020603050405020304" pitchFamily="18" charset="0"/>
                <a:ea typeface="华文楷体" panose="02010600040101010101" pitchFamily="2" charset="-122"/>
              </a:rPr>
              <a:t>in-between frames</a:t>
            </a:r>
            <a:endParaRPr lang="zh-CN" altLang="en-US" sz="3600" b="1" dirty="0">
              <a:solidFill>
                <a:srgbClr val="FF0000"/>
              </a:solidFill>
              <a:latin typeface="Times New Roman" panose="02020603050405020304" pitchFamily="18" charset="0"/>
              <a:ea typeface="华文楷体" panose="02010600040101010101" pitchFamily="2" charset="-122"/>
            </a:endParaRPr>
          </a:p>
        </p:txBody>
      </p:sp>
      <p:sp>
        <p:nvSpPr>
          <p:cNvPr id="27652" name="TextBox 7">
            <a:extLst>
              <a:ext uri="{FF2B5EF4-FFF2-40B4-BE49-F238E27FC236}">
                <a16:creationId xmlns:a16="http://schemas.microsoft.com/office/drawing/2014/main" id="{33F1FF11-44C0-4E08-A264-B5B04B518186}"/>
              </a:ext>
            </a:extLst>
          </p:cNvPr>
          <p:cNvSpPr txBox="1">
            <a:spLocks noChangeArrowheads="1"/>
          </p:cNvSpPr>
          <p:nvPr/>
        </p:nvSpPr>
        <p:spPr bwMode="auto">
          <a:xfrm>
            <a:off x="474663" y="4736628"/>
            <a:ext cx="50990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125"/>
              </a:lnSpc>
            </a:pPr>
            <a:r>
              <a:rPr lang="en-US" altLang="zh-CN" sz="3600" b="1" dirty="0">
                <a:latin typeface="Times New Roman" panose="02020603050405020304" pitchFamily="18" charset="0"/>
                <a:ea typeface="华文楷体" panose="02010600040101010101" pitchFamily="2" charset="-122"/>
              </a:rPr>
              <a:t>• </a:t>
            </a:r>
            <a:r>
              <a:rPr lang="en-US" altLang="zh-CN" sz="3600" b="1" dirty="0">
                <a:solidFill>
                  <a:srgbClr val="FF0000"/>
                </a:solidFill>
                <a:latin typeface="Times New Roman" panose="02020603050405020304" pitchFamily="18" charset="0"/>
                <a:ea typeface="华文楷体" panose="02010600040101010101" pitchFamily="2" charset="-122"/>
              </a:rPr>
              <a:t>Time consuming </a:t>
            </a:r>
            <a:r>
              <a:rPr lang="en-US" altLang="zh-CN" sz="3600" b="1" dirty="0">
                <a:latin typeface="Times New Roman" panose="02020603050405020304" pitchFamily="18" charset="0"/>
                <a:ea typeface="华文楷体" panose="02010600040101010101" pitchFamily="2" charset="-122"/>
              </a:rPr>
              <a:t>process</a:t>
            </a:r>
            <a:endParaRPr lang="zh-CN" altLang="en-US" sz="3600" b="1" dirty="0">
              <a:latin typeface="Times New Roman" panose="02020603050405020304" pitchFamily="18" charset="0"/>
              <a:ea typeface="华文楷体" panose="02010600040101010101" pitchFamily="2" charset="-122"/>
            </a:endParaRPr>
          </a:p>
        </p:txBody>
      </p:sp>
      <p:sp>
        <p:nvSpPr>
          <p:cNvPr id="27653" name="TextBox 8">
            <a:extLst>
              <a:ext uri="{FF2B5EF4-FFF2-40B4-BE49-F238E27FC236}">
                <a16:creationId xmlns:a16="http://schemas.microsoft.com/office/drawing/2014/main" id="{A56A97C7-7F40-45DC-87F5-05ABF9CFEFC9}"/>
              </a:ext>
            </a:extLst>
          </p:cNvPr>
          <p:cNvSpPr txBox="1">
            <a:spLocks noChangeArrowheads="1"/>
          </p:cNvSpPr>
          <p:nvPr/>
        </p:nvSpPr>
        <p:spPr bwMode="auto">
          <a:xfrm>
            <a:off x="474663" y="5424016"/>
            <a:ext cx="958373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125"/>
              </a:lnSpc>
            </a:pPr>
            <a:r>
              <a:rPr lang="en-US" altLang="zh-CN" sz="3600" b="1" dirty="0">
                <a:latin typeface="Times New Roman" panose="02020603050405020304" pitchFamily="18" charset="0"/>
                <a:ea typeface="华文楷体" panose="02010600040101010101" pitchFamily="2" charset="-122"/>
              </a:rPr>
              <a:t>• Difﬁcult to create physically </a:t>
            </a:r>
            <a:r>
              <a:rPr lang="en-US" altLang="zh-CN" sz="3600" b="1" dirty="0">
                <a:solidFill>
                  <a:srgbClr val="FF0000"/>
                </a:solidFill>
                <a:latin typeface="Times New Roman" panose="02020603050405020304" pitchFamily="18" charset="0"/>
                <a:ea typeface="华文楷体" panose="02010600040101010101" pitchFamily="2" charset="-122"/>
              </a:rPr>
              <a:t>realistic </a:t>
            </a:r>
            <a:r>
              <a:rPr lang="en-US" altLang="zh-CN" sz="3600" b="1" dirty="0">
                <a:latin typeface="Times New Roman" panose="02020603050405020304" pitchFamily="18" charset="0"/>
                <a:ea typeface="华文楷体" panose="02010600040101010101" pitchFamily="2" charset="-122"/>
              </a:rPr>
              <a:t>animation</a:t>
            </a:r>
            <a:endParaRPr lang="zh-CN" altLang="en-US" sz="3600" b="1" dirty="0">
              <a:latin typeface="Times New Roman" panose="02020603050405020304" pitchFamily="18" charset="0"/>
              <a:ea typeface="华文楷体" panose="02010600040101010101" pitchFamily="2" charset="-122"/>
            </a:endParaRPr>
          </a:p>
        </p:txBody>
      </p:sp>
      <p:sp>
        <p:nvSpPr>
          <p:cNvPr id="27654" name="标题 11">
            <a:extLst>
              <a:ext uri="{FF2B5EF4-FFF2-40B4-BE49-F238E27FC236}">
                <a16:creationId xmlns:a16="http://schemas.microsoft.com/office/drawing/2014/main" id="{7D048D95-1032-4143-99DF-73CE28FD5AED}"/>
              </a:ext>
            </a:extLst>
          </p:cNvPr>
          <p:cNvSpPr>
            <a:spLocks noGrp="1"/>
          </p:cNvSpPr>
          <p:nvPr>
            <p:ph type="title"/>
          </p:nvPr>
        </p:nvSpPr>
        <p:spPr>
          <a:xfrm>
            <a:off x="492125" y="1365250"/>
            <a:ext cx="8570913" cy="841375"/>
          </a:xfrm>
        </p:spPr>
        <p:txBody>
          <a:bodyPr/>
          <a:lstStyle/>
          <a:p>
            <a:pPr eaLnBrk="1" hangingPunct="1"/>
            <a:r>
              <a:rPr lang="en-US" altLang="zh-CN" sz="4800" dirty="0"/>
              <a:t>2D Animation</a:t>
            </a:r>
            <a:endParaRPr lang="zh-CN" altLang="en-US" dirty="0"/>
          </a:p>
        </p:txBody>
      </p:sp>
      <p:sp>
        <p:nvSpPr>
          <p:cNvPr id="7" name="Rectangle 2">
            <a:extLst>
              <a:ext uri="{FF2B5EF4-FFF2-40B4-BE49-F238E27FC236}">
                <a16:creationId xmlns:a16="http://schemas.microsoft.com/office/drawing/2014/main" id="{13A8ED4B-E600-4699-97D3-809746A329AA}"/>
              </a:ext>
            </a:extLst>
          </p:cNvPr>
          <p:cNvSpPr txBox="1">
            <a:spLocks noChangeArrowheads="1"/>
          </p:cNvSpPr>
          <p:nvPr/>
        </p:nvSpPr>
        <p:spPr bwMode="auto">
          <a:xfrm>
            <a:off x="1068388" y="68263"/>
            <a:ext cx="8570912" cy="795337"/>
          </a:xfrm>
          <a:prstGeom prst="rect">
            <a:avLst/>
          </a:prstGeom>
          <a:noFill/>
          <a:ln w="9525">
            <a:noFill/>
            <a:miter lim="800000"/>
            <a:headEnd/>
            <a:tailEnd/>
          </a:ln>
        </p:spPr>
        <p:txBody>
          <a:bodyPr lIns="101870" tIns="50935" rIns="101870" bIns="50935" anchor="b">
            <a:spAutoFit/>
          </a:bodyPr>
          <a:lstStyle/>
          <a:p>
            <a:pPr eaLnBrk="0" hangingPunct="0">
              <a:defRPr/>
            </a:pPr>
            <a:r>
              <a:rPr lang="zh-CN" altLang="en-US" sz="4500" b="1" kern="0">
                <a:latin typeface="隶书" pitchFamily="49" charset="-122"/>
                <a:ea typeface="隶书" pitchFamily="49" charset="-122"/>
                <a:cs typeface="Times New Roman" pitchFamily="18" charset="0"/>
              </a:rPr>
              <a:t>二、关键帧处理</a:t>
            </a:r>
            <a:endParaRPr lang="zh-CN" altLang="en-US" sz="4500" b="1" kern="0" dirty="0">
              <a:latin typeface="隶书" pitchFamily="49" charset="-122"/>
              <a:ea typeface="隶书"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654"/>
                                        </p:tgtEl>
                                        <p:attrNameLst>
                                          <p:attrName>style.visibility</p:attrName>
                                        </p:attrNameLst>
                                      </p:cBhvr>
                                      <p:to>
                                        <p:strVal val="visible"/>
                                      </p:to>
                                    </p:set>
                                    <p:anim calcmode="lin" valueType="num">
                                      <p:cBhvr additive="base">
                                        <p:cTn id="7" dur="500" fill="hold"/>
                                        <p:tgtEl>
                                          <p:spTgt spid="27654"/>
                                        </p:tgtEl>
                                        <p:attrNameLst>
                                          <p:attrName>ppt_x</p:attrName>
                                        </p:attrNameLst>
                                      </p:cBhvr>
                                      <p:tavLst>
                                        <p:tav tm="0">
                                          <p:val>
                                            <p:strVal val="#ppt_x"/>
                                          </p:val>
                                        </p:tav>
                                        <p:tav tm="100000">
                                          <p:val>
                                            <p:strVal val="#ppt_x"/>
                                          </p:val>
                                        </p:tav>
                                      </p:tavLst>
                                    </p:anim>
                                    <p:anim calcmode="lin" valueType="num">
                                      <p:cBhvr additive="base">
                                        <p:cTn id="8" dur="500" fill="hold"/>
                                        <p:tgtEl>
                                          <p:spTgt spid="276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0">
                                            <p:txEl>
                                              <p:pRg st="0" end="0"/>
                                            </p:txEl>
                                          </p:spTgt>
                                        </p:tgtEl>
                                        <p:attrNameLst>
                                          <p:attrName>style.visibility</p:attrName>
                                        </p:attrNameLst>
                                      </p:cBhvr>
                                      <p:to>
                                        <p:strVal val="visible"/>
                                      </p:to>
                                    </p:set>
                                    <p:anim calcmode="lin" valueType="num">
                                      <p:cBhvr additive="base">
                                        <p:cTn id="13" dur="500" fill="hold"/>
                                        <p:tgtEl>
                                          <p:spTgt spid="2765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0">
                                            <p:txEl>
                                              <p:pRg st="3" end="3"/>
                                            </p:txEl>
                                          </p:spTgt>
                                        </p:tgtEl>
                                        <p:attrNameLst>
                                          <p:attrName>style.visibility</p:attrName>
                                        </p:attrNameLst>
                                      </p:cBhvr>
                                      <p:to>
                                        <p:strVal val="visible"/>
                                      </p:to>
                                    </p:set>
                                    <p:anim calcmode="lin" valueType="num">
                                      <p:cBhvr additive="base">
                                        <p:cTn id="19" dur="500" fill="hold"/>
                                        <p:tgtEl>
                                          <p:spTgt spid="2765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652"/>
                                        </p:tgtEl>
                                        <p:attrNameLst>
                                          <p:attrName>style.visibility</p:attrName>
                                        </p:attrNameLst>
                                      </p:cBhvr>
                                      <p:to>
                                        <p:strVal val="visible"/>
                                      </p:to>
                                    </p:set>
                                    <p:anim calcmode="lin" valueType="num">
                                      <p:cBhvr additive="base">
                                        <p:cTn id="25" dur="500" fill="hold"/>
                                        <p:tgtEl>
                                          <p:spTgt spid="27652"/>
                                        </p:tgtEl>
                                        <p:attrNameLst>
                                          <p:attrName>ppt_x</p:attrName>
                                        </p:attrNameLst>
                                      </p:cBhvr>
                                      <p:tavLst>
                                        <p:tav tm="0">
                                          <p:val>
                                            <p:strVal val="#ppt_x"/>
                                          </p:val>
                                        </p:tav>
                                        <p:tav tm="100000">
                                          <p:val>
                                            <p:strVal val="#ppt_x"/>
                                          </p:val>
                                        </p:tav>
                                      </p:tavLst>
                                    </p:anim>
                                    <p:anim calcmode="lin" valueType="num">
                                      <p:cBhvr additive="base">
                                        <p:cTn id="26" dur="500" fill="hold"/>
                                        <p:tgtEl>
                                          <p:spTgt spid="276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653"/>
                                        </p:tgtEl>
                                        <p:attrNameLst>
                                          <p:attrName>style.visibility</p:attrName>
                                        </p:attrNameLst>
                                      </p:cBhvr>
                                      <p:to>
                                        <p:strVal val="visible"/>
                                      </p:to>
                                    </p:set>
                                    <p:anim calcmode="lin" valueType="num">
                                      <p:cBhvr additive="base">
                                        <p:cTn id="31" dur="500" fill="hold"/>
                                        <p:tgtEl>
                                          <p:spTgt spid="27653"/>
                                        </p:tgtEl>
                                        <p:attrNameLst>
                                          <p:attrName>ppt_x</p:attrName>
                                        </p:attrNameLst>
                                      </p:cBhvr>
                                      <p:tavLst>
                                        <p:tav tm="0">
                                          <p:val>
                                            <p:strVal val="#ppt_x"/>
                                          </p:val>
                                        </p:tav>
                                        <p:tav tm="100000">
                                          <p:val>
                                            <p:strVal val="#ppt_x"/>
                                          </p:val>
                                        </p:tav>
                                      </p:tavLst>
                                    </p:anim>
                                    <p:anim calcmode="lin" valueType="num">
                                      <p:cBhvr additive="base">
                                        <p:cTn id="32" dur="500" fill="hold"/>
                                        <p:tgtEl>
                                          <p:spTgt spid="27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uiExpand="1" build="p"/>
      <p:bldP spid="27652" grpId="0"/>
      <p:bldP spid="27653" grpId="0"/>
      <p:bldP spid="27654" grpId="0"/>
    </p:bldLst>
  </p:timing>
</p:sld>
</file>

<file path=ppt/theme/theme1.xml><?xml version="1.0" encoding="utf-8"?>
<a:theme xmlns:a="http://schemas.openxmlformats.org/drawingml/2006/main" name="2_020424 Atlas Copco Dymamic Workplaces - Roadmap">
  <a:themeElements>
    <a:clrScheme name="2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2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2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2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2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2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2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2_Keyframe Animation.ppt[兼容模式]" id="{56CD3307-8924-4F5B-8990-799E96AD30CB}" vid="{07E4B5E4-7DF8-488F-8AF9-9C5594CAEE89}"/>
    </a:ext>
  </a:extLst>
</a:theme>
</file>

<file path=ppt/theme/theme2.xml><?xml version="1.0" encoding="utf-8"?>
<a:theme xmlns:a="http://schemas.openxmlformats.org/drawingml/2006/main" name="1_020424 Atlas Copco Dymamic Workplaces - Roadmap">
  <a:themeElements>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1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1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2_Keyframe Animation.ppt[兼容模式]" id="{56CD3307-8924-4F5B-8990-799E96AD30CB}" vid="{038CE552-3C51-40FF-9909-E107010091A7}"/>
    </a:ext>
  </a:extLst>
</a:theme>
</file>

<file path=ppt/theme/theme3.xml><?xml version="1.0" encoding="utf-8"?>
<a:theme xmlns:a="http://schemas.openxmlformats.org/drawingml/2006/main" name="4_020424 Atlas Copco Dymamic Workplaces - Roadmap">
  <a:themeElements>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1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1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2_Keyframe Animation.ppt[兼容模式]" id="{56CD3307-8924-4F5B-8990-799E96AD30CB}" vid="{038CE552-3C51-40FF-9909-E107010091A7}"/>
    </a:ext>
  </a:extLst>
</a:theme>
</file>

<file path=ppt/theme/theme4.xml><?xml version="1.0" encoding="utf-8"?>
<a:theme xmlns:a="http://schemas.openxmlformats.org/drawingml/2006/main" name="3_020424 Atlas Copco Dymamic Workplaces - Roadmap">
  <a:themeElements>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1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1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2_Keyframe Animation.ppt[兼容模式]" id="{56CD3307-8924-4F5B-8990-799E96AD30CB}" vid="{581936F8-42B4-49DB-A43F-014221875FBB}"/>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chapter02_Keyframe Animation</Template>
  <TotalTime>608</TotalTime>
  <Words>2002</Words>
  <Application>Microsoft Office PowerPoint</Application>
  <PresentationFormat>自定义</PresentationFormat>
  <Paragraphs>276</Paragraphs>
  <Slides>51</Slides>
  <Notes>15</Notes>
  <HiddenSlides>0</HiddenSlides>
  <MMClips>1</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4</vt:i4>
      </vt:variant>
      <vt:variant>
        <vt:lpstr>幻灯片标题</vt:lpstr>
      </vt:variant>
      <vt:variant>
        <vt:i4>51</vt:i4>
      </vt:variant>
    </vt:vector>
  </HeadingPairs>
  <TitlesOfParts>
    <vt:vector size="72" baseType="lpstr">
      <vt:lpstr>Gulim</vt:lpstr>
      <vt:lpstr>Lucida Grande</vt:lpstr>
      <vt:lpstr>黑体</vt:lpstr>
      <vt:lpstr>华文楷体</vt:lpstr>
      <vt:lpstr>华文新魏</vt:lpstr>
      <vt:lpstr>楷体_GB2312</vt:lpstr>
      <vt:lpstr>隶书</vt:lpstr>
      <vt:lpstr>宋体</vt:lpstr>
      <vt:lpstr>Arial</vt:lpstr>
      <vt:lpstr>Arial Black</vt:lpstr>
      <vt:lpstr>Calibri</vt:lpstr>
      <vt:lpstr>Times New Roman</vt:lpstr>
      <vt:lpstr>Wingdings</vt:lpstr>
      <vt:lpstr>2_020424 Atlas Copco Dymamic Workplaces - Roadmap</vt:lpstr>
      <vt:lpstr>1_020424 Atlas Copco Dymamic Workplaces - Roadmap</vt:lpstr>
      <vt:lpstr>4_020424 Atlas Copco Dymamic Workplaces - Roadmap</vt:lpstr>
      <vt:lpstr>3_020424 Atlas Copco Dymamic Workplaces - Roadmap</vt:lpstr>
      <vt:lpstr>Picture</vt:lpstr>
      <vt:lpstr>公式</vt:lpstr>
      <vt:lpstr>Equation</vt:lpstr>
      <vt:lpstr>Microsoft 公式 3.0</vt:lpstr>
      <vt:lpstr>PowerPoint 演示文稿</vt:lpstr>
      <vt:lpstr>Content</vt:lpstr>
      <vt:lpstr>一、常用的曲线类型</vt:lpstr>
      <vt:lpstr>1. Hermite曲线</vt:lpstr>
      <vt:lpstr>2. Bezier曲线</vt:lpstr>
      <vt:lpstr>3. B-Spline / NURBS曲线</vt:lpstr>
      <vt:lpstr>二、关键帧处理</vt:lpstr>
      <vt:lpstr>二、关键帧处理</vt:lpstr>
      <vt:lpstr>2D Animation</vt:lpstr>
      <vt:lpstr>3D Animation</vt:lpstr>
      <vt:lpstr>A keyframe</vt:lpstr>
      <vt:lpstr>Keyframe parameters</vt:lpstr>
      <vt:lpstr>三、关键帧插值</vt:lpstr>
      <vt:lpstr>The process of keyframing</vt:lpstr>
      <vt:lpstr>PowerPoint 演示文稿</vt:lpstr>
      <vt:lpstr>1. 线性插值</vt:lpstr>
      <vt:lpstr>1. 线性插值</vt:lpstr>
      <vt:lpstr>1. 线性插值（顶点线性插值）</vt:lpstr>
      <vt:lpstr>1. 线性插值（存在的问题）</vt:lpstr>
      <vt:lpstr>Cubic curve interpolation</vt:lpstr>
      <vt:lpstr>2.样条曲线插值</vt:lpstr>
      <vt:lpstr>样条驱动动画技术 </vt:lpstr>
      <vt:lpstr>按参数采样与按弧长采样的对比</vt:lpstr>
      <vt:lpstr>3. 旋转的欧拉角表示和插值 </vt:lpstr>
      <vt:lpstr>3.1 什么是欧拉角 </vt:lpstr>
      <vt:lpstr>3.1 什么是欧拉角 </vt:lpstr>
      <vt:lpstr>3.1 什么是欧拉角 </vt:lpstr>
      <vt:lpstr>3.1 什么是欧拉角 </vt:lpstr>
      <vt:lpstr>3.1 什么是欧拉角 </vt:lpstr>
      <vt:lpstr>3.2 三维动画中的应用</vt:lpstr>
      <vt:lpstr>3.2 三维动画中的应用</vt:lpstr>
      <vt:lpstr>3.2 三维动画中的应用</vt:lpstr>
      <vt:lpstr>3.3 欧拉角的优缺点 </vt:lpstr>
      <vt:lpstr>3.4 万向节死锁问题 </vt:lpstr>
      <vt:lpstr>3.4 万向节死锁问题 </vt:lpstr>
      <vt:lpstr>3.4 万向节死锁问题 </vt:lpstr>
      <vt:lpstr>4. 四元数(Quaternion)</vt:lpstr>
      <vt:lpstr>4. 四元数(Quaternion)</vt:lpstr>
      <vt:lpstr>4. 四元数(Quaternion)</vt:lpstr>
      <vt:lpstr>4. 四元数（球面线性插值）</vt:lpstr>
      <vt:lpstr>4. 四元数（球面线性插值）</vt:lpstr>
      <vt:lpstr>5. 小结</vt:lpstr>
      <vt:lpstr>四、运动控制</vt:lpstr>
      <vt:lpstr>Ease-in Ease-out curve</vt:lpstr>
      <vt:lpstr>四、运动控制</vt:lpstr>
      <vt:lpstr>Arclength-Time function</vt:lpstr>
      <vt:lpstr>Non-Uniform parameters</vt:lpstr>
      <vt:lpstr>Arclength reparameterization</vt:lpstr>
      <vt:lpstr>Finite differences</vt:lpstr>
      <vt:lpstr>Speed control recipe</vt:lpstr>
      <vt:lpstr>总结</vt:lpstr>
    </vt:vector>
  </TitlesOfParts>
  <Company>05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78</cp:revision>
  <dcterms:created xsi:type="dcterms:W3CDTF">2020-02-23T17:45:32Z</dcterms:created>
  <dcterms:modified xsi:type="dcterms:W3CDTF">2023-05-02T09:18:23Z</dcterms:modified>
</cp:coreProperties>
</file>